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04">
          <p15:clr>
            <a:srgbClr val="A4A3A4"/>
          </p15:clr>
        </p15:guide>
        <p15:guide id="2" pos="347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731">
          <p15:clr>
            <a:srgbClr val="A4A3A4"/>
          </p15:clr>
        </p15:guide>
        <p15:guide id="5" orient="horz" pos="11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414" y="-102"/>
      </p:cViewPr>
      <p:guideLst>
        <p:guide orient="horz" pos="504"/>
        <p:guide orient="horz" pos="958"/>
        <p:guide orient="horz" pos="731"/>
        <p:guide orient="horz" pos="1162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rgbClr val="00679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Рисунок 5"/>
          <p:cNvSpPr/>
          <p:nvPr/>
        </p:nvSpPr>
        <p:spPr bwMode="auto">
          <a:xfrm>
            <a:off x="6202625" y="0"/>
            <a:ext cx="6002822" cy="6858000"/>
          </a:xfrm>
          <a:custGeom>
            <a:avLst/>
            <a:gdLst>
              <a:gd name="connsiteX0" fmla="*/ 19326 w 3826799"/>
              <a:gd name="connsiteY0" fmla="*/ 0 h 4371975"/>
              <a:gd name="connsiteX1" fmla="*/ 3826799 w 3826799"/>
              <a:gd name="connsiteY1" fmla="*/ 0 h 4371975"/>
              <a:gd name="connsiteX2" fmla="*/ 3826799 w 3826799"/>
              <a:gd name="connsiteY2" fmla="*/ 4371975 h 4371975"/>
              <a:gd name="connsiteX3" fmla="*/ 2078009 w 3826799"/>
              <a:gd name="connsiteY3" fmla="*/ 4371975 h 4371975"/>
              <a:gd name="connsiteX4" fmla="*/ 86332 w 3826799"/>
              <a:gd name="connsiteY4" fmla="*/ 1076801 h 4371975"/>
              <a:gd name="connsiteX5" fmla="*/ 19326 w 3826799"/>
              <a:gd name="connsiteY5" fmla="*/ 0 h 437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6799" h="4371975" extrusionOk="0">
                <a:moveTo>
                  <a:pt x="19326" y="0"/>
                </a:moveTo>
                <a:lnTo>
                  <a:pt x="3826799" y="0"/>
                </a:lnTo>
                <a:lnTo>
                  <a:pt x="3826799" y="4371975"/>
                </a:lnTo>
                <a:lnTo>
                  <a:pt x="2078009" y="4371975"/>
                </a:lnTo>
                <a:cubicBezTo>
                  <a:pt x="1045738" y="2768918"/>
                  <a:pt x="268497" y="1825704"/>
                  <a:pt x="86332" y="1076801"/>
                </a:cubicBezTo>
                <a:cubicBezTo>
                  <a:pt x="-29474" y="600710"/>
                  <a:pt x="-2643" y="158652"/>
                  <a:pt x="19326" y="0"/>
                </a:cubicBezTo>
                <a:close/>
              </a:path>
            </a:pathLst>
          </a:custGeom>
          <a:solidFill>
            <a:srgbClr val="FF669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ьный слайд">
    <p:bg>
      <p:bgPr>
        <a:solidFill>
          <a:srgbClr val="00679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 bwMode="auto">
          <a:xfrm flipV="1">
            <a:off x="0" y="1169419"/>
            <a:ext cx="321639" cy="48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270170" y="1168762"/>
            <a:ext cx="11924211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13"/>
          <p:cNvSpPr/>
          <p:nvPr userDrawn="1"/>
        </p:nvSpPr>
        <p:spPr bwMode="auto">
          <a:xfrm>
            <a:off x="169665" y="902062"/>
            <a:ext cx="151974" cy="260350"/>
          </a:xfrm>
          <a:custGeom>
            <a:avLst/>
            <a:gdLst>
              <a:gd name="connsiteX0" fmla="*/ 1602329 w 1615161"/>
              <a:gd name="connsiteY0" fmla="*/ 2766975 h 2766974"/>
              <a:gd name="connsiteX1" fmla="*/ 1615162 w 1615161"/>
              <a:gd name="connsiteY1" fmla="*/ 2746572 h 2766974"/>
              <a:gd name="connsiteX2" fmla="*/ 853345 w 1615161"/>
              <a:gd name="connsiteY2" fmla="*/ 1569499 h 2766974"/>
              <a:gd name="connsiteX3" fmla="*/ 695225 w 1615161"/>
              <a:gd name="connsiteY3" fmla="*/ 1321875 h 2766974"/>
              <a:gd name="connsiteX4" fmla="*/ 573336 w 1615161"/>
              <a:gd name="connsiteY4" fmla="*/ 1076194 h 2766974"/>
              <a:gd name="connsiteX5" fmla="*/ 525689 w 1615161"/>
              <a:gd name="connsiteY5" fmla="*/ 796226 h 2766974"/>
              <a:gd name="connsiteX6" fmla="*/ 586654 w 1615161"/>
              <a:gd name="connsiteY6" fmla="*/ 533381 h 2766974"/>
              <a:gd name="connsiteX7" fmla="*/ 777200 w 1615161"/>
              <a:gd name="connsiteY7" fmla="*/ 441934 h 2766974"/>
              <a:gd name="connsiteX8" fmla="*/ 967542 w 1615161"/>
              <a:gd name="connsiteY8" fmla="*/ 510469 h 2766974"/>
              <a:gd name="connsiteX9" fmla="*/ 1060933 w 1615161"/>
              <a:gd name="connsiteY9" fmla="*/ 689517 h 2766974"/>
              <a:gd name="connsiteX10" fmla="*/ 1085707 w 1615161"/>
              <a:gd name="connsiteY10" fmla="*/ 933295 h 2766974"/>
              <a:gd name="connsiteX11" fmla="*/ 1085707 w 1615161"/>
              <a:gd name="connsiteY11" fmla="*/ 1062835 h 2766974"/>
              <a:gd name="connsiteX12" fmla="*/ 1603705 w 1615161"/>
              <a:gd name="connsiteY12" fmla="*/ 1062835 h 2766974"/>
              <a:gd name="connsiteX13" fmla="*/ 1603705 w 1615161"/>
              <a:gd name="connsiteY13" fmla="*/ 925685 h 2766974"/>
              <a:gd name="connsiteX14" fmla="*/ 1521852 w 1615161"/>
              <a:gd name="connsiteY14" fmla="*/ 443836 h 2766974"/>
              <a:gd name="connsiteX15" fmla="*/ 1260869 w 1615161"/>
              <a:gd name="connsiteY15" fmla="*/ 118124 h 2766974"/>
              <a:gd name="connsiteX16" fmla="*/ 792380 w 1615161"/>
              <a:gd name="connsiteY16" fmla="*/ 0 h 2766974"/>
              <a:gd name="connsiteX17" fmla="*/ 198156 w 1615161"/>
              <a:gd name="connsiteY17" fmla="*/ 213336 h 2766974"/>
              <a:gd name="connsiteX18" fmla="*/ 0 w 1615161"/>
              <a:gd name="connsiteY18" fmla="*/ 807561 h 2766974"/>
              <a:gd name="connsiteX19" fmla="*/ 53435 w 1615161"/>
              <a:gd name="connsiteY19" fmla="*/ 1152299 h 2766974"/>
              <a:gd name="connsiteX20" fmla="*/ 194269 w 1615161"/>
              <a:gd name="connsiteY20" fmla="*/ 1447529 h 2766974"/>
              <a:gd name="connsiteX21" fmla="*/ 384815 w 1615161"/>
              <a:gd name="connsiteY21" fmla="*/ 1737010 h 2766974"/>
              <a:gd name="connsiteX22" fmla="*/ 1017132 w 1615161"/>
              <a:gd name="connsiteY22" fmla="*/ 2696983 h 2766974"/>
              <a:gd name="connsiteX23" fmla="*/ 1061054 w 1615161"/>
              <a:gd name="connsiteY23" fmla="*/ 2766894 h 2766974"/>
              <a:gd name="connsiteX24" fmla="*/ 1602329 w 1615161"/>
              <a:gd name="connsiteY24" fmla="*/ 2766894 h 276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15161" h="2766974" extrusionOk="0">
                <a:moveTo>
                  <a:pt x="1602329" y="2766975"/>
                </a:moveTo>
                <a:lnTo>
                  <a:pt x="1615162" y="2746572"/>
                </a:lnTo>
                <a:lnTo>
                  <a:pt x="853345" y="1569499"/>
                </a:lnTo>
                <a:cubicBezTo>
                  <a:pt x="797440" y="1483233"/>
                  <a:pt x="744774" y="1400651"/>
                  <a:pt x="695225" y="1321875"/>
                </a:cubicBezTo>
                <a:cubicBezTo>
                  <a:pt x="645716" y="1243179"/>
                  <a:pt x="605114" y="1161286"/>
                  <a:pt x="573336" y="1076194"/>
                </a:cubicBezTo>
                <a:cubicBezTo>
                  <a:pt x="541639" y="991143"/>
                  <a:pt x="525689" y="897834"/>
                  <a:pt x="525689" y="796226"/>
                </a:cubicBezTo>
                <a:cubicBezTo>
                  <a:pt x="525689" y="681907"/>
                  <a:pt x="546132" y="594346"/>
                  <a:pt x="586654" y="533381"/>
                </a:cubicBezTo>
                <a:cubicBezTo>
                  <a:pt x="627338" y="472416"/>
                  <a:pt x="690853" y="441934"/>
                  <a:pt x="777200" y="441934"/>
                </a:cubicBezTo>
                <a:cubicBezTo>
                  <a:pt x="858405" y="441934"/>
                  <a:pt x="921879" y="464765"/>
                  <a:pt x="967542" y="510469"/>
                </a:cubicBezTo>
                <a:cubicBezTo>
                  <a:pt x="1013286" y="556172"/>
                  <a:pt x="1044416" y="615922"/>
                  <a:pt x="1060933" y="689517"/>
                </a:cubicBezTo>
                <a:cubicBezTo>
                  <a:pt x="1077449" y="763193"/>
                  <a:pt x="1085707" y="844439"/>
                  <a:pt x="1085707" y="933295"/>
                </a:cubicBezTo>
                <a:lnTo>
                  <a:pt x="1085707" y="1062835"/>
                </a:lnTo>
                <a:lnTo>
                  <a:pt x="1603705" y="1062835"/>
                </a:lnTo>
                <a:lnTo>
                  <a:pt x="1603705" y="925685"/>
                </a:lnTo>
                <a:cubicBezTo>
                  <a:pt x="1603705" y="742831"/>
                  <a:pt x="1576502" y="582242"/>
                  <a:pt x="1521852" y="443836"/>
                </a:cubicBezTo>
                <a:cubicBezTo>
                  <a:pt x="1467284" y="305431"/>
                  <a:pt x="1380330" y="196901"/>
                  <a:pt x="1260869" y="118124"/>
                </a:cubicBezTo>
                <a:cubicBezTo>
                  <a:pt x="1141571" y="39429"/>
                  <a:pt x="985354" y="0"/>
                  <a:pt x="792380" y="0"/>
                </a:cubicBezTo>
                <a:cubicBezTo>
                  <a:pt x="528321" y="0"/>
                  <a:pt x="330246" y="71126"/>
                  <a:pt x="198156" y="213336"/>
                </a:cubicBezTo>
                <a:cubicBezTo>
                  <a:pt x="66106" y="355587"/>
                  <a:pt x="0" y="553703"/>
                  <a:pt x="0" y="807561"/>
                </a:cubicBezTo>
                <a:cubicBezTo>
                  <a:pt x="0" y="934591"/>
                  <a:pt x="17812" y="1049436"/>
                  <a:pt x="53435" y="1152299"/>
                </a:cubicBezTo>
                <a:cubicBezTo>
                  <a:pt x="88978" y="1255162"/>
                  <a:pt x="135936" y="1353572"/>
                  <a:pt x="194269" y="1447529"/>
                </a:cubicBezTo>
                <a:cubicBezTo>
                  <a:pt x="252765" y="1541486"/>
                  <a:pt x="316158" y="1637993"/>
                  <a:pt x="384815" y="1737010"/>
                </a:cubicBezTo>
                <a:lnTo>
                  <a:pt x="1017132" y="2696983"/>
                </a:lnTo>
                <a:lnTo>
                  <a:pt x="1061054" y="2766894"/>
                </a:lnTo>
                <a:lnTo>
                  <a:pt x="1602329" y="2766894"/>
                </a:lnTo>
                <a:close/>
              </a:path>
            </a:pathLst>
          </a:custGeom>
          <a:solidFill>
            <a:schemeClr val="bg1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Полилиния 14"/>
          <p:cNvSpPr/>
          <p:nvPr userDrawn="1"/>
        </p:nvSpPr>
        <p:spPr bwMode="auto">
          <a:xfrm>
            <a:off x="269502" y="902070"/>
            <a:ext cx="153215" cy="260342"/>
          </a:xfrm>
          <a:custGeom>
            <a:avLst/>
            <a:gdLst>
              <a:gd name="connsiteX0" fmla="*/ 933214 w 1628358"/>
              <a:gd name="connsiteY0" fmla="*/ 1321834 h 2766893"/>
              <a:gd name="connsiteX1" fmla="*/ 775095 w 1628358"/>
              <a:gd name="connsiteY1" fmla="*/ 1569458 h 2766893"/>
              <a:gd name="connsiteX2" fmla="*/ 0 w 1628358"/>
              <a:gd name="connsiteY2" fmla="*/ 2766894 h 2766893"/>
              <a:gd name="connsiteX3" fmla="*/ 567224 w 1628358"/>
              <a:gd name="connsiteY3" fmla="*/ 2766894 h 2766893"/>
              <a:gd name="connsiteX4" fmla="*/ 611186 w 1628358"/>
              <a:gd name="connsiteY4" fmla="*/ 2696982 h 2766893"/>
              <a:gd name="connsiteX5" fmla="*/ 1243584 w 1628358"/>
              <a:gd name="connsiteY5" fmla="*/ 1737010 h 2766893"/>
              <a:gd name="connsiteX6" fmla="*/ 1434049 w 1628358"/>
              <a:gd name="connsiteY6" fmla="*/ 1447529 h 2766893"/>
              <a:gd name="connsiteX7" fmla="*/ 1575004 w 1628358"/>
              <a:gd name="connsiteY7" fmla="*/ 1152299 h 2766893"/>
              <a:gd name="connsiteX8" fmla="*/ 1628359 w 1628358"/>
              <a:gd name="connsiteY8" fmla="*/ 807560 h 2766893"/>
              <a:gd name="connsiteX9" fmla="*/ 1430203 w 1628358"/>
              <a:gd name="connsiteY9" fmla="*/ 213336 h 2766893"/>
              <a:gd name="connsiteX10" fmla="*/ 836059 w 1628358"/>
              <a:gd name="connsiteY10" fmla="*/ 0 h 2766893"/>
              <a:gd name="connsiteX11" fmla="*/ 367489 w 1628358"/>
              <a:gd name="connsiteY11" fmla="*/ 118124 h 2766893"/>
              <a:gd name="connsiteX12" fmla="*/ 106506 w 1628358"/>
              <a:gd name="connsiteY12" fmla="*/ 443836 h 2766893"/>
              <a:gd name="connsiteX13" fmla="*/ 24653 w 1628358"/>
              <a:gd name="connsiteY13" fmla="*/ 925685 h 2766893"/>
              <a:gd name="connsiteX14" fmla="*/ 24653 w 1628358"/>
              <a:gd name="connsiteY14" fmla="*/ 1062835 h 2766893"/>
              <a:gd name="connsiteX15" fmla="*/ 542732 w 1628358"/>
              <a:gd name="connsiteY15" fmla="*/ 1062835 h 2766893"/>
              <a:gd name="connsiteX16" fmla="*/ 542732 w 1628358"/>
              <a:gd name="connsiteY16" fmla="*/ 933295 h 2766893"/>
              <a:gd name="connsiteX17" fmla="*/ 567507 w 1628358"/>
              <a:gd name="connsiteY17" fmla="*/ 689517 h 2766893"/>
              <a:gd name="connsiteX18" fmla="*/ 660816 w 1628358"/>
              <a:gd name="connsiteY18" fmla="*/ 510469 h 2766893"/>
              <a:gd name="connsiteX19" fmla="*/ 851280 w 1628358"/>
              <a:gd name="connsiteY19" fmla="*/ 441934 h 2766893"/>
              <a:gd name="connsiteX20" fmla="*/ 1041745 w 1628358"/>
              <a:gd name="connsiteY20" fmla="*/ 533381 h 2766893"/>
              <a:gd name="connsiteX21" fmla="*/ 1102709 w 1628358"/>
              <a:gd name="connsiteY21" fmla="*/ 796226 h 2766893"/>
              <a:gd name="connsiteX22" fmla="*/ 1055063 w 1628358"/>
              <a:gd name="connsiteY22" fmla="*/ 1076194 h 2766893"/>
              <a:gd name="connsiteX23" fmla="*/ 933214 w 1628358"/>
              <a:gd name="connsiteY23" fmla="*/ 1321834 h 276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8358" h="2766893" extrusionOk="0">
                <a:moveTo>
                  <a:pt x="933214" y="1321834"/>
                </a:moveTo>
                <a:cubicBezTo>
                  <a:pt x="883625" y="1400611"/>
                  <a:pt x="830918" y="1483152"/>
                  <a:pt x="775095" y="1569458"/>
                </a:cubicBezTo>
                <a:lnTo>
                  <a:pt x="0" y="2766894"/>
                </a:lnTo>
                <a:lnTo>
                  <a:pt x="567224" y="2766894"/>
                </a:lnTo>
                <a:lnTo>
                  <a:pt x="611186" y="2696982"/>
                </a:lnTo>
                <a:lnTo>
                  <a:pt x="1243584" y="1737010"/>
                </a:lnTo>
                <a:cubicBezTo>
                  <a:pt x="1312240" y="1637993"/>
                  <a:pt x="1375634" y="1541485"/>
                  <a:pt x="1434049" y="1447529"/>
                </a:cubicBezTo>
                <a:cubicBezTo>
                  <a:pt x="1492463" y="1353572"/>
                  <a:pt x="1539340" y="1255162"/>
                  <a:pt x="1575004" y="1152299"/>
                </a:cubicBezTo>
                <a:cubicBezTo>
                  <a:pt x="1610547" y="1049436"/>
                  <a:pt x="1628359" y="934550"/>
                  <a:pt x="1628359" y="807560"/>
                </a:cubicBezTo>
                <a:cubicBezTo>
                  <a:pt x="1628359" y="553662"/>
                  <a:pt x="1562252" y="355587"/>
                  <a:pt x="1430203" y="213336"/>
                </a:cubicBezTo>
                <a:cubicBezTo>
                  <a:pt x="1298153" y="71126"/>
                  <a:pt x="1100118" y="0"/>
                  <a:pt x="836059" y="0"/>
                </a:cubicBezTo>
                <a:cubicBezTo>
                  <a:pt x="642964" y="0"/>
                  <a:pt x="486828" y="39429"/>
                  <a:pt x="367489" y="118124"/>
                </a:cubicBezTo>
                <a:cubicBezTo>
                  <a:pt x="248110" y="196901"/>
                  <a:pt x="161075" y="305431"/>
                  <a:pt x="106506" y="443836"/>
                </a:cubicBezTo>
                <a:cubicBezTo>
                  <a:pt x="51938" y="582242"/>
                  <a:pt x="24653" y="742831"/>
                  <a:pt x="24653" y="925685"/>
                </a:cubicBezTo>
                <a:lnTo>
                  <a:pt x="24653" y="1062835"/>
                </a:lnTo>
                <a:lnTo>
                  <a:pt x="542732" y="1062835"/>
                </a:lnTo>
                <a:lnTo>
                  <a:pt x="542732" y="933295"/>
                </a:lnTo>
                <a:cubicBezTo>
                  <a:pt x="542732" y="844439"/>
                  <a:pt x="550909" y="763193"/>
                  <a:pt x="567507" y="689517"/>
                </a:cubicBezTo>
                <a:cubicBezTo>
                  <a:pt x="584023" y="615922"/>
                  <a:pt x="615153" y="556172"/>
                  <a:pt x="660816" y="510469"/>
                </a:cubicBezTo>
                <a:cubicBezTo>
                  <a:pt x="706479" y="464765"/>
                  <a:pt x="769953" y="441934"/>
                  <a:pt x="851280" y="441934"/>
                </a:cubicBezTo>
                <a:cubicBezTo>
                  <a:pt x="937546" y="441934"/>
                  <a:pt x="1001142" y="472416"/>
                  <a:pt x="1041745" y="533381"/>
                </a:cubicBezTo>
                <a:cubicBezTo>
                  <a:pt x="1082347" y="594346"/>
                  <a:pt x="1102709" y="681907"/>
                  <a:pt x="1102709" y="796226"/>
                </a:cubicBezTo>
                <a:cubicBezTo>
                  <a:pt x="1102709" y="897834"/>
                  <a:pt x="1086881" y="991143"/>
                  <a:pt x="1055063" y="1076194"/>
                </a:cubicBezTo>
                <a:cubicBezTo>
                  <a:pt x="1023244" y="1161245"/>
                  <a:pt x="982723" y="1243139"/>
                  <a:pt x="933214" y="1321834"/>
                </a:cubicBezTo>
                <a:close/>
              </a:path>
            </a:pathLst>
          </a:custGeom>
          <a:solidFill>
            <a:srgbClr val="FF6699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Группа 1"/>
          <p:cNvGrpSpPr/>
          <p:nvPr userDrawn="1"/>
        </p:nvGrpSpPr>
        <p:grpSpPr bwMode="auto">
          <a:xfrm>
            <a:off x="10732835" y="238748"/>
            <a:ext cx="1091194" cy="749296"/>
            <a:chOff x="10732835" y="238748"/>
            <a:chExt cx="1091194" cy="749296"/>
          </a:xfrm>
        </p:grpSpPr>
        <p:sp>
          <p:nvSpPr>
            <p:cNvPr id="15" name="Полилиния: фигура 14"/>
            <p:cNvSpPr/>
            <p:nvPr/>
          </p:nvSpPr>
          <p:spPr bwMode="auto">
            <a:xfrm>
              <a:off x="10732835" y="239317"/>
              <a:ext cx="278341" cy="467329"/>
            </a:xfrm>
            <a:custGeom>
              <a:avLst/>
              <a:gdLst>
                <a:gd name="connsiteX0" fmla="*/ 279156 w 404382"/>
                <a:gd name="connsiteY0" fmla="*/ 678950 h 678950"/>
                <a:gd name="connsiteX1" fmla="*/ 221358 w 404382"/>
                <a:gd name="connsiteY1" fmla="*/ 586934 h 678950"/>
                <a:gd name="connsiteX2" fmla="*/ 83751 w 404382"/>
                <a:gd name="connsiteY2" fmla="*/ 378025 h 678950"/>
                <a:gd name="connsiteX3" fmla="*/ 42284 w 404382"/>
                <a:gd name="connsiteY3" fmla="*/ 315027 h 678950"/>
                <a:gd name="connsiteX4" fmla="*/ 11632 w 404382"/>
                <a:gd name="connsiteY4" fmla="*/ 250775 h 678950"/>
                <a:gd name="connsiteX5" fmla="*/ 0 w 404382"/>
                <a:gd name="connsiteY5" fmla="*/ 175748 h 678950"/>
                <a:gd name="connsiteX6" fmla="*/ 43121 w 404382"/>
                <a:gd name="connsiteY6" fmla="*/ 46427 h 678950"/>
                <a:gd name="connsiteX7" fmla="*/ 172441 w 404382"/>
                <a:gd name="connsiteY7" fmla="*/ 0 h 678950"/>
                <a:gd name="connsiteX8" fmla="*/ 274396 w 404382"/>
                <a:gd name="connsiteY8" fmla="*/ 25703 h 678950"/>
                <a:gd name="connsiteX9" fmla="*/ 331190 w 404382"/>
                <a:gd name="connsiteY9" fmla="*/ 96588 h 678950"/>
                <a:gd name="connsiteX10" fmla="*/ 349005 w 404382"/>
                <a:gd name="connsiteY10" fmla="*/ 201450 h 678950"/>
                <a:gd name="connsiteX11" fmla="*/ 349005 w 404382"/>
                <a:gd name="connsiteY11" fmla="*/ 231296 h 678950"/>
                <a:gd name="connsiteX12" fmla="*/ 236275 w 404382"/>
                <a:gd name="connsiteY12" fmla="*/ 231296 h 678950"/>
                <a:gd name="connsiteX13" fmla="*/ 236275 w 404382"/>
                <a:gd name="connsiteY13" fmla="*/ 203103 h 678950"/>
                <a:gd name="connsiteX14" fmla="*/ 230888 w 404382"/>
                <a:gd name="connsiteY14" fmla="*/ 150055 h 678950"/>
                <a:gd name="connsiteX15" fmla="*/ 210562 w 404382"/>
                <a:gd name="connsiteY15" fmla="*/ 111087 h 678950"/>
                <a:gd name="connsiteX16" fmla="*/ 169135 w 404382"/>
                <a:gd name="connsiteY16" fmla="*/ 96169 h 678950"/>
                <a:gd name="connsiteX17" fmla="*/ 127668 w 404382"/>
                <a:gd name="connsiteY17" fmla="*/ 116066 h 678950"/>
                <a:gd name="connsiteX18" fmla="*/ 114403 w 404382"/>
                <a:gd name="connsiteY18" fmla="*/ 173268 h 678950"/>
                <a:gd name="connsiteX19" fmla="*/ 124770 w 404382"/>
                <a:gd name="connsiteY19" fmla="*/ 234194 h 678950"/>
                <a:gd name="connsiteX20" fmla="*/ 151300 w 404382"/>
                <a:gd name="connsiteY20" fmla="*/ 287661 h 678950"/>
                <a:gd name="connsiteX21" fmla="*/ 185706 w 404382"/>
                <a:gd name="connsiteY21" fmla="*/ 341546 h 678950"/>
                <a:gd name="connsiteX22" fmla="*/ 351495 w 404382"/>
                <a:gd name="connsiteY22" fmla="*/ 597709 h 678950"/>
                <a:gd name="connsiteX23" fmla="*/ 404383 w 404382"/>
                <a:gd name="connsiteY23" fmla="*/ 678950 h 678950"/>
                <a:gd name="connsiteX24" fmla="*/ 279156 w 404382"/>
                <a:gd name="connsiteY24" fmla="*/ 678950 h 67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4382" h="678950" extrusionOk="0">
                  <a:moveTo>
                    <a:pt x="279156" y="678950"/>
                  </a:moveTo>
                  <a:lnTo>
                    <a:pt x="221358" y="586934"/>
                  </a:lnTo>
                  <a:lnTo>
                    <a:pt x="83751" y="378025"/>
                  </a:lnTo>
                  <a:cubicBezTo>
                    <a:pt x="68813" y="356474"/>
                    <a:pt x="55018" y="335475"/>
                    <a:pt x="42284" y="315027"/>
                  </a:cubicBezTo>
                  <a:cubicBezTo>
                    <a:pt x="29591" y="294579"/>
                    <a:pt x="19366" y="273162"/>
                    <a:pt x="11632" y="250775"/>
                  </a:cubicBezTo>
                  <a:cubicBezTo>
                    <a:pt x="3877" y="228388"/>
                    <a:pt x="0" y="203389"/>
                    <a:pt x="0" y="175748"/>
                  </a:cubicBezTo>
                  <a:cubicBezTo>
                    <a:pt x="0" y="120495"/>
                    <a:pt x="14387" y="77384"/>
                    <a:pt x="43121" y="46427"/>
                  </a:cubicBezTo>
                  <a:cubicBezTo>
                    <a:pt x="71874" y="15479"/>
                    <a:pt x="114975" y="0"/>
                    <a:pt x="172441" y="0"/>
                  </a:cubicBezTo>
                  <a:cubicBezTo>
                    <a:pt x="214440" y="0"/>
                    <a:pt x="248438" y="8581"/>
                    <a:pt x="274396" y="25703"/>
                  </a:cubicBezTo>
                  <a:cubicBezTo>
                    <a:pt x="300395" y="42845"/>
                    <a:pt x="319313" y="66467"/>
                    <a:pt x="331190" y="96588"/>
                  </a:cubicBezTo>
                  <a:cubicBezTo>
                    <a:pt x="343087" y="126709"/>
                    <a:pt x="349005" y="161656"/>
                    <a:pt x="349005" y="201450"/>
                  </a:cubicBezTo>
                  <a:lnTo>
                    <a:pt x="349005" y="231296"/>
                  </a:lnTo>
                  <a:lnTo>
                    <a:pt x="236275" y="231296"/>
                  </a:lnTo>
                  <a:lnTo>
                    <a:pt x="236275" y="203103"/>
                  </a:lnTo>
                  <a:cubicBezTo>
                    <a:pt x="236275" y="183768"/>
                    <a:pt x="234480" y="166085"/>
                    <a:pt x="230888" y="150055"/>
                  </a:cubicBezTo>
                  <a:cubicBezTo>
                    <a:pt x="227296" y="134035"/>
                    <a:pt x="220521" y="121036"/>
                    <a:pt x="210562" y="111087"/>
                  </a:cubicBezTo>
                  <a:cubicBezTo>
                    <a:pt x="200624" y="101138"/>
                    <a:pt x="186808" y="96169"/>
                    <a:pt x="169135" y="96169"/>
                  </a:cubicBezTo>
                  <a:cubicBezTo>
                    <a:pt x="150340" y="96169"/>
                    <a:pt x="136525" y="102802"/>
                    <a:pt x="127668" y="116066"/>
                  </a:cubicBezTo>
                  <a:cubicBezTo>
                    <a:pt x="118852" y="129331"/>
                    <a:pt x="114403" y="148392"/>
                    <a:pt x="114403" y="173268"/>
                  </a:cubicBezTo>
                  <a:cubicBezTo>
                    <a:pt x="114403" y="195379"/>
                    <a:pt x="117872" y="215685"/>
                    <a:pt x="124770" y="234194"/>
                  </a:cubicBezTo>
                  <a:cubicBezTo>
                    <a:pt x="131688" y="252714"/>
                    <a:pt x="140524" y="270539"/>
                    <a:pt x="151300" y="287661"/>
                  </a:cubicBezTo>
                  <a:cubicBezTo>
                    <a:pt x="162075" y="304803"/>
                    <a:pt x="173543" y="322772"/>
                    <a:pt x="185706" y="341546"/>
                  </a:cubicBezTo>
                  <a:lnTo>
                    <a:pt x="351495" y="597709"/>
                  </a:lnTo>
                  <a:lnTo>
                    <a:pt x="404383" y="678950"/>
                  </a:lnTo>
                  <a:lnTo>
                    <a:pt x="279156" y="678950"/>
                  </a:lnTo>
                  <a:close/>
                </a:path>
              </a:pathLst>
            </a:custGeom>
            <a:solidFill>
              <a:srgbClr val="FF66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Полилиния: фигура 15"/>
            <p:cNvSpPr/>
            <p:nvPr/>
          </p:nvSpPr>
          <p:spPr bwMode="auto">
            <a:xfrm>
              <a:off x="10885978" y="769416"/>
              <a:ext cx="61720" cy="177485"/>
            </a:xfrm>
            <a:custGeom>
              <a:avLst/>
              <a:gdLst>
                <a:gd name="connsiteX0" fmla="*/ 0 w 89669"/>
                <a:gd name="connsiteY0" fmla="*/ 257856 h 257856"/>
                <a:gd name="connsiteX1" fmla="*/ 0 w 89669"/>
                <a:gd name="connsiteY1" fmla="*/ 0 h 257856"/>
                <a:gd name="connsiteX2" fmla="*/ 89670 w 89669"/>
                <a:gd name="connsiteY2" fmla="*/ 0 h 257856"/>
                <a:gd name="connsiteX3" fmla="*/ 89670 w 89669"/>
                <a:gd name="connsiteY3" fmla="*/ 18734 h 257856"/>
                <a:gd name="connsiteX4" fmla="*/ 23652 w 89669"/>
                <a:gd name="connsiteY4" fmla="*/ 18734 h 257856"/>
                <a:gd name="connsiteX5" fmla="*/ 23652 w 89669"/>
                <a:gd name="connsiteY5" fmla="*/ 257856 h 257856"/>
                <a:gd name="connsiteX6" fmla="*/ 0 w 89669"/>
                <a:gd name="connsiteY6" fmla="*/ 257856 h 25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69" h="257856" extrusionOk="0">
                  <a:moveTo>
                    <a:pt x="0" y="257856"/>
                  </a:moveTo>
                  <a:lnTo>
                    <a:pt x="0" y="0"/>
                  </a:lnTo>
                  <a:lnTo>
                    <a:pt x="89670" y="0"/>
                  </a:lnTo>
                  <a:lnTo>
                    <a:pt x="89670" y="18734"/>
                  </a:lnTo>
                  <a:lnTo>
                    <a:pt x="23652" y="18734"/>
                  </a:lnTo>
                  <a:lnTo>
                    <a:pt x="23652" y="257856"/>
                  </a:lnTo>
                  <a:lnTo>
                    <a:pt x="0" y="2578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: фигура 16"/>
            <p:cNvSpPr/>
            <p:nvPr/>
          </p:nvSpPr>
          <p:spPr bwMode="auto">
            <a:xfrm>
              <a:off x="10959989" y="766656"/>
              <a:ext cx="89350" cy="183005"/>
            </a:xfrm>
            <a:custGeom>
              <a:avLst/>
              <a:gdLst>
                <a:gd name="connsiteX0" fmla="*/ 64671 w 129810"/>
                <a:gd name="connsiteY0" fmla="*/ 265876 h 265876"/>
                <a:gd name="connsiteX1" fmla="*/ 25203 w 129810"/>
                <a:gd name="connsiteY1" fmla="*/ 254724 h 265876"/>
                <a:gd name="connsiteX2" fmla="*/ 5571 w 129810"/>
                <a:gd name="connsiteY2" fmla="*/ 221705 h 265876"/>
                <a:gd name="connsiteX3" fmla="*/ 0 w 129810"/>
                <a:gd name="connsiteY3" fmla="*/ 167727 h 265876"/>
                <a:gd name="connsiteX4" fmla="*/ 0 w 129810"/>
                <a:gd name="connsiteY4" fmla="*/ 98139 h 265876"/>
                <a:gd name="connsiteX5" fmla="*/ 5571 w 129810"/>
                <a:gd name="connsiteY5" fmla="*/ 44161 h 265876"/>
                <a:gd name="connsiteX6" fmla="*/ 25203 w 129810"/>
                <a:gd name="connsiteY6" fmla="*/ 11142 h 265876"/>
                <a:gd name="connsiteX7" fmla="*/ 64671 w 129810"/>
                <a:gd name="connsiteY7" fmla="*/ 0 h 265876"/>
                <a:gd name="connsiteX8" fmla="*/ 104608 w 129810"/>
                <a:gd name="connsiteY8" fmla="*/ 11142 h 265876"/>
                <a:gd name="connsiteX9" fmla="*/ 124239 w 129810"/>
                <a:gd name="connsiteY9" fmla="*/ 43937 h 265876"/>
                <a:gd name="connsiteX10" fmla="*/ 129811 w 129810"/>
                <a:gd name="connsiteY10" fmla="*/ 98139 h 265876"/>
                <a:gd name="connsiteX11" fmla="*/ 129811 w 129810"/>
                <a:gd name="connsiteY11" fmla="*/ 167727 h 265876"/>
                <a:gd name="connsiteX12" fmla="*/ 124239 w 129810"/>
                <a:gd name="connsiteY12" fmla="*/ 221705 h 265876"/>
                <a:gd name="connsiteX13" fmla="*/ 104608 w 129810"/>
                <a:gd name="connsiteY13" fmla="*/ 254724 h 265876"/>
                <a:gd name="connsiteX14" fmla="*/ 64671 w 129810"/>
                <a:gd name="connsiteY14" fmla="*/ 265876 h 265876"/>
                <a:gd name="connsiteX15" fmla="*/ 64671 w 129810"/>
                <a:gd name="connsiteY15" fmla="*/ 248030 h 265876"/>
                <a:gd name="connsiteX16" fmla="*/ 92343 w 129810"/>
                <a:gd name="connsiteY16" fmla="*/ 238439 h 265876"/>
                <a:gd name="connsiteX17" fmla="*/ 103710 w 129810"/>
                <a:gd name="connsiteY17" fmla="*/ 211011 h 265876"/>
                <a:gd name="connsiteX18" fmla="*/ 106159 w 129810"/>
                <a:gd name="connsiteY18" fmla="*/ 168625 h 265876"/>
                <a:gd name="connsiteX19" fmla="*/ 106159 w 129810"/>
                <a:gd name="connsiteY19" fmla="*/ 97241 h 265876"/>
                <a:gd name="connsiteX20" fmla="*/ 103710 w 129810"/>
                <a:gd name="connsiteY20" fmla="*/ 54640 h 265876"/>
                <a:gd name="connsiteX21" fmla="*/ 92343 w 129810"/>
                <a:gd name="connsiteY21" fmla="*/ 27427 h 265876"/>
                <a:gd name="connsiteX22" fmla="*/ 64671 w 129810"/>
                <a:gd name="connsiteY22" fmla="*/ 17836 h 265876"/>
                <a:gd name="connsiteX23" fmla="*/ 37243 w 129810"/>
                <a:gd name="connsiteY23" fmla="*/ 27427 h 265876"/>
                <a:gd name="connsiteX24" fmla="*/ 26080 w 129810"/>
                <a:gd name="connsiteY24" fmla="*/ 54640 h 265876"/>
                <a:gd name="connsiteX25" fmla="*/ 23632 w 129810"/>
                <a:gd name="connsiteY25" fmla="*/ 97241 h 265876"/>
                <a:gd name="connsiteX26" fmla="*/ 23632 w 129810"/>
                <a:gd name="connsiteY26" fmla="*/ 168625 h 265876"/>
                <a:gd name="connsiteX27" fmla="*/ 26080 w 129810"/>
                <a:gd name="connsiteY27" fmla="*/ 211011 h 265876"/>
                <a:gd name="connsiteX28" fmla="*/ 37243 w 129810"/>
                <a:gd name="connsiteY28" fmla="*/ 238439 h 265876"/>
                <a:gd name="connsiteX29" fmla="*/ 64671 w 129810"/>
                <a:gd name="connsiteY29" fmla="*/ 248030 h 26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9810" h="265876" extrusionOk="0">
                  <a:moveTo>
                    <a:pt x="64671" y="265876"/>
                  </a:moveTo>
                  <a:cubicBezTo>
                    <a:pt x="47733" y="265876"/>
                    <a:pt x="34570" y="262152"/>
                    <a:pt x="25203" y="254724"/>
                  </a:cubicBezTo>
                  <a:cubicBezTo>
                    <a:pt x="15836" y="247295"/>
                    <a:pt x="9285" y="236286"/>
                    <a:pt x="5571" y="221705"/>
                  </a:cubicBezTo>
                  <a:cubicBezTo>
                    <a:pt x="1837" y="207144"/>
                    <a:pt x="0" y="189145"/>
                    <a:pt x="0" y="167727"/>
                  </a:cubicBezTo>
                  <a:lnTo>
                    <a:pt x="0" y="98139"/>
                  </a:lnTo>
                  <a:cubicBezTo>
                    <a:pt x="0" y="76731"/>
                    <a:pt x="1837" y="58732"/>
                    <a:pt x="5571" y="44161"/>
                  </a:cubicBezTo>
                  <a:cubicBezTo>
                    <a:pt x="9285" y="29591"/>
                    <a:pt x="15836" y="18591"/>
                    <a:pt x="25203" y="11142"/>
                  </a:cubicBezTo>
                  <a:cubicBezTo>
                    <a:pt x="34570" y="3714"/>
                    <a:pt x="47733" y="0"/>
                    <a:pt x="64671" y="0"/>
                  </a:cubicBezTo>
                  <a:cubicBezTo>
                    <a:pt x="81915" y="0"/>
                    <a:pt x="95241" y="3714"/>
                    <a:pt x="104608" y="11142"/>
                  </a:cubicBezTo>
                  <a:cubicBezTo>
                    <a:pt x="113975" y="18591"/>
                    <a:pt x="120505" y="29509"/>
                    <a:pt x="124239" y="43937"/>
                  </a:cubicBezTo>
                  <a:cubicBezTo>
                    <a:pt x="127954" y="58365"/>
                    <a:pt x="129811" y="76425"/>
                    <a:pt x="129811" y="98139"/>
                  </a:cubicBezTo>
                  <a:lnTo>
                    <a:pt x="129811" y="167727"/>
                  </a:lnTo>
                  <a:cubicBezTo>
                    <a:pt x="129811" y="189145"/>
                    <a:pt x="127954" y="207144"/>
                    <a:pt x="124239" y="221705"/>
                  </a:cubicBezTo>
                  <a:cubicBezTo>
                    <a:pt x="120505" y="236286"/>
                    <a:pt x="113975" y="247295"/>
                    <a:pt x="104608" y="254724"/>
                  </a:cubicBezTo>
                  <a:cubicBezTo>
                    <a:pt x="95241" y="262152"/>
                    <a:pt x="81915" y="265876"/>
                    <a:pt x="64671" y="265876"/>
                  </a:cubicBezTo>
                  <a:close/>
                  <a:moveTo>
                    <a:pt x="64671" y="248030"/>
                  </a:moveTo>
                  <a:cubicBezTo>
                    <a:pt x="77160" y="248030"/>
                    <a:pt x="86384" y="244847"/>
                    <a:pt x="92343" y="238439"/>
                  </a:cubicBezTo>
                  <a:cubicBezTo>
                    <a:pt x="98281" y="232051"/>
                    <a:pt x="102077" y="222909"/>
                    <a:pt x="103710" y="211011"/>
                  </a:cubicBezTo>
                  <a:cubicBezTo>
                    <a:pt x="105342" y="199114"/>
                    <a:pt x="106159" y="184982"/>
                    <a:pt x="106159" y="168625"/>
                  </a:cubicBezTo>
                  <a:lnTo>
                    <a:pt x="106159" y="97241"/>
                  </a:lnTo>
                  <a:cubicBezTo>
                    <a:pt x="106159" y="80588"/>
                    <a:pt x="105342" y="66395"/>
                    <a:pt x="103710" y="54640"/>
                  </a:cubicBezTo>
                  <a:cubicBezTo>
                    <a:pt x="102077" y="42896"/>
                    <a:pt x="98281" y="33835"/>
                    <a:pt x="92343" y="27427"/>
                  </a:cubicBezTo>
                  <a:cubicBezTo>
                    <a:pt x="86384" y="21040"/>
                    <a:pt x="77160" y="17836"/>
                    <a:pt x="64671" y="17836"/>
                  </a:cubicBezTo>
                  <a:cubicBezTo>
                    <a:pt x="52181" y="17836"/>
                    <a:pt x="43039" y="21040"/>
                    <a:pt x="37243" y="27427"/>
                  </a:cubicBezTo>
                  <a:cubicBezTo>
                    <a:pt x="31448" y="33835"/>
                    <a:pt x="27713" y="42896"/>
                    <a:pt x="26080" y="54640"/>
                  </a:cubicBezTo>
                  <a:cubicBezTo>
                    <a:pt x="24448" y="66395"/>
                    <a:pt x="23632" y="80588"/>
                    <a:pt x="23632" y="97241"/>
                  </a:cubicBezTo>
                  <a:lnTo>
                    <a:pt x="23632" y="168625"/>
                  </a:lnTo>
                  <a:cubicBezTo>
                    <a:pt x="23632" y="184982"/>
                    <a:pt x="24448" y="199114"/>
                    <a:pt x="26080" y="211011"/>
                  </a:cubicBezTo>
                  <a:cubicBezTo>
                    <a:pt x="27713" y="222909"/>
                    <a:pt x="31448" y="232051"/>
                    <a:pt x="37243" y="238439"/>
                  </a:cubicBezTo>
                  <a:cubicBezTo>
                    <a:pt x="43039" y="244847"/>
                    <a:pt x="52181" y="248030"/>
                    <a:pt x="64671" y="24803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srgbClr val="00679D"/>
                </a:solidFill>
              </a:endParaRPr>
            </a:p>
          </p:txBody>
        </p:sp>
        <p:sp>
          <p:nvSpPr>
            <p:cNvPr id="18" name="Полилиния: фигура 17"/>
            <p:cNvSpPr/>
            <p:nvPr/>
          </p:nvSpPr>
          <p:spPr bwMode="auto">
            <a:xfrm>
              <a:off x="11055141" y="769416"/>
              <a:ext cx="123750" cy="218628"/>
            </a:xfrm>
            <a:custGeom>
              <a:avLst/>
              <a:gdLst>
                <a:gd name="connsiteX0" fmla="*/ 0 w 179788"/>
                <a:gd name="connsiteY0" fmla="*/ 317629 h 317629"/>
                <a:gd name="connsiteX1" fmla="*/ 0 w 179788"/>
                <a:gd name="connsiteY1" fmla="*/ 241347 h 317629"/>
                <a:gd name="connsiteX2" fmla="*/ 18509 w 179788"/>
                <a:gd name="connsiteY2" fmla="*/ 225062 h 317629"/>
                <a:gd name="connsiteX3" fmla="*/ 31897 w 179788"/>
                <a:gd name="connsiteY3" fmla="*/ 196287 h 317629"/>
                <a:gd name="connsiteX4" fmla="*/ 41712 w 179788"/>
                <a:gd name="connsiteY4" fmla="*/ 148779 h 317629"/>
                <a:gd name="connsiteX5" fmla="*/ 49079 w 179788"/>
                <a:gd name="connsiteY5" fmla="*/ 76282 h 317629"/>
                <a:gd name="connsiteX6" fmla="*/ 54875 w 179788"/>
                <a:gd name="connsiteY6" fmla="*/ 0 h 317629"/>
                <a:gd name="connsiteX7" fmla="*/ 157034 w 179788"/>
                <a:gd name="connsiteY7" fmla="*/ 0 h 317629"/>
                <a:gd name="connsiteX8" fmla="*/ 157034 w 179788"/>
                <a:gd name="connsiteY8" fmla="*/ 240449 h 317629"/>
                <a:gd name="connsiteX9" fmla="*/ 179788 w 179788"/>
                <a:gd name="connsiteY9" fmla="*/ 240449 h 317629"/>
                <a:gd name="connsiteX10" fmla="*/ 179788 w 179788"/>
                <a:gd name="connsiteY10" fmla="*/ 317629 h 317629"/>
                <a:gd name="connsiteX11" fmla="*/ 161054 w 179788"/>
                <a:gd name="connsiteY11" fmla="*/ 317629 h 317629"/>
                <a:gd name="connsiteX12" fmla="*/ 159258 w 179788"/>
                <a:gd name="connsiteY12" fmla="*/ 257856 h 317629"/>
                <a:gd name="connsiteX13" fmla="*/ 20958 w 179788"/>
                <a:gd name="connsiteY13" fmla="*/ 257856 h 317629"/>
                <a:gd name="connsiteX14" fmla="*/ 18734 w 179788"/>
                <a:gd name="connsiteY14" fmla="*/ 317629 h 317629"/>
                <a:gd name="connsiteX15" fmla="*/ 0 w 179788"/>
                <a:gd name="connsiteY15" fmla="*/ 317629 h 317629"/>
                <a:gd name="connsiteX16" fmla="*/ 26774 w 179788"/>
                <a:gd name="connsiteY16" fmla="*/ 240449 h 317629"/>
                <a:gd name="connsiteX17" fmla="*/ 133831 w 179788"/>
                <a:gd name="connsiteY17" fmla="*/ 240449 h 317629"/>
                <a:gd name="connsiteX18" fmla="*/ 133831 w 179788"/>
                <a:gd name="connsiteY18" fmla="*/ 17846 h 317629"/>
                <a:gd name="connsiteX19" fmla="*/ 74507 w 179788"/>
                <a:gd name="connsiteY19" fmla="*/ 17846 h 317629"/>
                <a:gd name="connsiteX20" fmla="*/ 68711 w 179788"/>
                <a:gd name="connsiteY20" fmla="*/ 80741 h 317629"/>
                <a:gd name="connsiteX21" fmla="*/ 61793 w 179788"/>
                <a:gd name="connsiteY21" fmla="*/ 147881 h 317629"/>
                <a:gd name="connsiteX22" fmla="*/ 54426 w 179788"/>
                <a:gd name="connsiteY22" fmla="*/ 193390 h 317629"/>
                <a:gd name="connsiteX23" fmla="*/ 43712 w 179788"/>
                <a:gd name="connsiteY23" fmla="*/ 222613 h 317629"/>
                <a:gd name="connsiteX24" fmla="*/ 26774 w 179788"/>
                <a:gd name="connsiteY24" fmla="*/ 240449 h 31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9788" h="317629" extrusionOk="0">
                  <a:moveTo>
                    <a:pt x="0" y="317629"/>
                  </a:moveTo>
                  <a:lnTo>
                    <a:pt x="0" y="241347"/>
                  </a:lnTo>
                  <a:cubicBezTo>
                    <a:pt x="7142" y="237490"/>
                    <a:pt x="13306" y="232051"/>
                    <a:pt x="18509" y="225062"/>
                  </a:cubicBezTo>
                  <a:cubicBezTo>
                    <a:pt x="23713" y="218082"/>
                    <a:pt x="28182" y="208491"/>
                    <a:pt x="31897" y="196287"/>
                  </a:cubicBezTo>
                  <a:cubicBezTo>
                    <a:pt x="35611" y="184094"/>
                    <a:pt x="38876" y="168258"/>
                    <a:pt x="41712" y="148779"/>
                  </a:cubicBezTo>
                  <a:cubicBezTo>
                    <a:pt x="44529" y="129301"/>
                    <a:pt x="46998" y="105128"/>
                    <a:pt x="49079" y="76282"/>
                  </a:cubicBezTo>
                  <a:lnTo>
                    <a:pt x="54875" y="0"/>
                  </a:lnTo>
                  <a:lnTo>
                    <a:pt x="157034" y="0"/>
                  </a:lnTo>
                  <a:lnTo>
                    <a:pt x="157034" y="240449"/>
                  </a:lnTo>
                  <a:lnTo>
                    <a:pt x="179788" y="240449"/>
                  </a:lnTo>
                  <a:lnTo>
                    <a:pt x="179788" y="317629"/>
                  </a:lnTo>
                  <a:lnTo>
                    <a:pt x="161054" y="317629"/>
                  </a:lnTo>
                  <a:lnTo>
                    <a:pt x="159258" y="257856"/>
                  </a:lnTo>
                  <a:lnTo>
                    <a:pt x="20958" y="257856"/>
                  </a:lnTo>
                  <a:lnTo>
                    <a:pt x="18734" y="317629"/>
                  </a:lnTo>
                  <a:lnTo>
                    <a:pt x="0" y="317629"/>
                  </a:lnTo>
                  <a:close/>
                  <a:moveTo>
                    <a:pt x="26774" y="240449"/>
                  </a:moveTo>
                  <a:lnTo>
                    <a:pt x="133831" y="240449"/>
                  </a:lnTo>
                  <a:lnTo>
                    <a:pt x="133831" y="17846"/>
                  </a:lnTo>
                  <a:lnTo>
                    <a:pt x="74507" y="17846"/>
                  </a:lnTo>
                  <a:lnTo>
                    <a:pt x="68711" y="80741"/>
                  </a:lnTo>
                  <a:cubicBezTo>
                    <a:pt x="66324" y="107220"/>
                    <a:pt x="64018" y="129596"/>
                    <a:pt x="61793" y="147881"/>
                  </a:cubicBezTo>
                  <a:cubicBezTo>
                    <a:pt x="59548" y="166177"/>
                    <a:pt x="57100" y="181349"/>
                    <a:pt x="54426" y="193390"/>
                  </a:cubicBezTo>
                  <a:cubicBezTo>
                    <a:pt x="51753" y="205430"/>
                    <a:pt x="48182" y="215185"/>
                    <a:pt x="43712" y="222613"/>
                  </a:cubicBezTo>
                  <a:cubicBezTo>
                    <a:pt x="39264" y="230041"/>
                    <a:pt x="33611" y="235990"/>
                    <a:pt x="26774" y="240449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srgbClr val="00679D"/>
                </a:solidFill>
              </a:endParaRPr>
            </a:p>
          </p:txBody>
        </p:sp>
        <p:sp>
          <p:nvSpPr>
            <p:cNvPr id="19" name="Полилиния: фигура 18"/>
            <p:cNvSpPr/>
            <p:nvPr/>
          </p:nvSpPr>
          <p:spPr bwMode="auto">
            <a:xfrm>
              <a:off x="11232179" y="766656"/>
              <a:ext cx="88128" cy="183005"/>
            </a:xfrm>
            <a:custGeom>
              <a:avLst/>
              <a:gdLst>
                <a:gd name="connsiteX0" fmla="*/ 65120 w 128035"/>
                <a:gd name="connsiteY0" fmla="*/ 265876 h 265876"/>
                <a:gd name="connsiteX1" fmla="*/ 22305 w 128035"/>
                <a:gd name="connsiteY1" fmla="*/ 252275 h 265876"/>
                <a:gd name="connsiteX2" fmla="*/ 4224 w 128035"/>
                <a:gd name="connsiteY2" fmla="*/ 215909 h 265876"/>
                <a:gd name="connsiteX3" fmla="*/ 0 w 128035"/>
                <a:gd name="connsiteY3" fmla="*/ 165054 h 265876"/>
                <a:gd name="connsiteX4" fmla="*/ 0 w 128035"/>
                <a:gd name="connsiteY4" fmla="*/ 104383 h 265876"/>
                <a:gd name="connsiteX5" fmla="*/ 5796 w 128035"/>
                <a:gd name="connsiteY5" fmla="*/ 43488 h 265876"/>
                <a:gd name="connsiteX6" fmla="*/ 25856 w 128035"/>
                <a:gd name="connsiteY6" fmla="*/ 10255 h 265876"/>
                <a:gd name="connsiteX7" fmla="*/ 65120 w 128035"/>
                <a:gd name="connsiteY7" fmla="*/ 0 h 265876"/>
                <a:gd name="connsiteX8" fmla="*/ 105506 w 128035"/>
                <a:gd name="connsiteY8" fmla="*/ 10918 h 265876"/>
                <a:gd name="connsiteX9" fmla="*/ 123566 w 128035"/>
                <a:gd name="connsiteY9" fmla="*/ 40815 h 265876"/>
                <a:gd name="connsiteX10" fmla="*/ 128035 w 128035"/>
                <a:gd name="connsiteY10" fmla="*/ 83415 h 265876"/>
                <a:gd name="connsiteX11" fmla="*/ 128035 w 128035"/>
                <a:gd name="connsiteY11" fmla="*/ 93669 h 265876"/>
                <a:gd name="connsiteX12" fmla="*/ 105730 w 128035"/>
                <a:gd name="connsiteY12" fmla="*/ 93669 h 265876"/>
                <a:gd name="connsiteX13" fmla="*/ 105730 w 128035"/>
                <a:gd name="connsiteY13" fmla="*/ 83415 h 265876"/>
                <a:gd name="connsiteX14" fmla="*/ 101485 w 128035"/>
                <a:gd name="connsiteY14" fmla="*/ 43039 h 265876"/>
                <a:gd name="connsiteX15" fmla="*/ 88323 w 128035"/>
                <a:gd name="connsiteY15" fmla="*/ 23407 h 265876"/>
                <a:gd name="connsiteX16" fmla="*/ 65120 w 128035"/>
                <a:gd name="connsiteY16" fmla="*/ 17836 h 265876"/>
                <a:gd name="connsiteX17" fmla="*/ 38794 w 128035"/>
                <a:gd name="connsiteY17" fmla="*/ 26091 h 265876"/>
                <a:gd name="connsiteX18" fmla="*/ 26754 w 128035"/>
                <a:gd name="connsiteY18" fmla="*/ 52630 h 265876"/>
                <a:gd name="connsiteX19" fmla="*/ 23632 w 128035"/>
                <a:gd name="connsiteY19" fmla="*/ 101710 h 265876"/>
                <a:gd name="connsiteX20" fmla="*/ 23632 w 128035"/>
                <a:gd name="connsiteY20" fmla="*/ 168625 h 265876"/>
                <a:gd name="connsiteX21" fmla="*/ 31897 w 128035"/>
                <a:gd name="connsiteY21" fmla="*/ 229296 h 265876"/>
                <a:gd name="connsiteX22" fmla="*/ 65569 w 128035"/>
                <a:gd name="connsiteY22" fmla="*/ 248030 h 265876"/>
                <a:gd name="connsiteX23" fmla="*/ 91669 w 128035"/>
                <a:gd name="connsiteY23" fmla="*/ 240449 h 265876"/>
                <a:gd name="connsiteX24" fmla="*/ 103036 w 128035"/>
                <a:gd name="connsiteY24" fmla="*/ 216807 h 265876"/>
                <a:gd name="connsiteX25" fmla="*/ 105730 w 128035"/>
                <a:gd name="connsiteY25" fmla="*/ 175319 h 265876"/>
                <a:gd name="connsiteX26" fmla="*/ 105730 w 128035"/>
                <a:gd name="connsiteY26" fmla="*/ 165503 h 265876"/>
                <a:gd name="connsiteX27" fmla="*/ 128035 w 128035"/>
                <a:gd name="connsiteY27" fmla="*/ 165503 h 265876"/>
                <a:gd name="connsiteX28" fmla="*/ 128035 w 128035"/>
                <a:gd name="connsiteY28" fmla="*/ 174870 h 265876"/>
                <a:gd name="connsiteX29" fmla="*/ 124015 w 128035"/>
                <a:gd name="connsiteY29" fmla="*/ 221266 h 265876"/>
                <a:gd name="connsiteX30" fmla="*/ 106608 w 128035"/>
                <a:gd name="connsiteY30" fmla="*/ 253826 h 265876"/>
                <a:gd name="connsiteX31" fmla="*/ 65120 w 128035"/>
                <a:gd name="connsiteY31" fmla="*/ 265876 h 26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8035" h="265876" extrusionOk="0">
                  <a:moveTo>
                    <a:pt x="65120" y="265876"/>
                  </a:moveTo>
                  <a:cubicBezTo>
                    <a:pt x="45794" y="265876"/>
                    <a:pt x="31509" y="261346"/>
                    <a:pt x="22305" y="252275"/>
                  </a:cubicBezTo>
                  <a:cubicBezTo>
                    <a:pt x="13081" y="243194"/>
                    <a:pt x="7061" y="231082"/>
                    <a:pt x="4224" y="215909"/>
                  </a:cubicBezTo>
                  <a:cubicBezTo>
                    <a:pt x="1408" y="200746"/>
                    <a:pt x="0" y="183788"/>
                    <a:pt x="0" y="165054"/>
                  </a:cubicBezTo>
                  <a:lnTo>
                    <a:pt x="0" y="104383"/>
                  </a:lnTo>
                  <a:cubicBezTo>
                    <a:pt x="0" y="79109"/>
                    <a:pt x="1918" y="58814"/>
                    <a:pt x="5796" y="43488"/>
                  </a:cubicBezTo>
                  <a:cubicBezTo>
                    <a:pt x="9653" y="28182"/>
                    <a:pt x="16346" y="17101"/>
                    <a:pt x="25856" y="10255"/>
                  </a:cubicBezTo>
                  <a:cubicBezTo>
                    <a:pt x="35386" y="3418"/>
                    <a:pt x="48467" y="0"/>
                    <a:pt x="65120" y="0"/>
                  </a:cubicBezTo>
                  <a:cubicBezTo>
                    <a:pt x="82976" y="0"/>
                    <a:pt x="96424" y="3632"/>
                    <a:pt x="105506" y="10918"/>
                  </a:cubicBezTo>
                  <a:cubicBezTo>
                    <a:pt x="114566" y="18213"/>
                    <a:pt x="120587" y="28182"/>
                    <a:pt x="123566" y="40815"/>
                  </a:cubicBezTo>
                  <a:cubicBezTo>
                    <a:pt x="126525" y="53457"/>
                    <a:pt x="128035" y="67650"/>
                    <a:pt x="128035" y="83415"/>
                  </a:cubicBezTo>
                  <a:lnTo>
                    <a:pt x="128035" y="93669"/>
                  </a:lnTo>
                  <a:lnTo>
                    <a:pt x="105730" y="93669"/>
                  </a:lnTo>
                  <a:lnTo>
                    <a:pt x="105730" y="83415"/>
                  </a:lnTo>
                  <a:cubicBezTo>
                    <a:pt x="105730" y="65875"/>
                    <a:pt x="104302" y="52406"/>
                    <a:pt x="101485" y="43039"/>
                  </a:cubicBezTo>
                  <a:cubicBezTo>
                    <a:pt x="98649" y="33672"/>
                    <a:pt x="94261" y="27142"/>
                    <a:pt x="88323" y="23407"/>
                  </a:cubicBezTo>
                  <a:cubicBezTo>
                    <a:pt x="82364" y="19693"/>
                    <a:pt x="74629" y="17836"/>
                    <a:pt x="65120" y="17836"/>
                  </a:cubicBezTo>
                  <a:cubicBezTo>
                    <a:pt x="53528" y="17836"/>
                    <a:pt x="44753" y="20591"/>
                    <a:pt x="38794" y="26091"/>
                  </a:cubicBezTo>
                  <a:cubicBezTo>
                    <a:pt x="32856" y="31590"/>
                    <a:pt x="28835" y="40447"/>
                    <a:pt x="26754" y="52630"/>
                  </a:cubicBezTo>
                  <a:cubicBezTo>
                    <a:pt x="24672" y="64834"/>
                    <a:pt x="23632" y="81180"/>
                    <a:pt x="23632" y="101710"/>
                  </a:cubicBezTo>
                  <a:lnTo>
                    <a:pt x="23632" y="168625"/>
                  </a:lnTo>
                  <a:cubicBezTo>
                    <a:pt x="23632" y="196583"/>
                    <a:pt x="26387" y="216807"/>
                    <a:pt x="31897" y="229296"/>
                  </a:cubicBezTo>
                  <a:cubicBezTo>
                    <a:pt x="37386" y="241785"/>
                    <a:pt x="48610" y="248030"/>
                    <a:pt x="65569" y="248030"/>
                  </a:cubicBezTo>
                  <a:cubicBezTo>
                    <a:pt x="77160" y="248030"/>
                    <a:pt x="85874" y="245510"/>
                    <a:pt x="91669" y="240449"/>
                  </a:cubicBezTo>
                  <a:cubicBezTo>
                    <a:pt x="97465" y="235398"/>
                    <a:pt x="101261" y="227511"/>
                    <a:pt x="103036" y="216807"/>
                  </a:cubicBezTo>
                  <a:cubicBezTo>
                    <a:pt x="104832" y="206093"/>
                    <a:pt x="105730" y="192267"/>
                    <a:pt x="105730" y="175319"/>
                  </a:cubicBezTo>
                  <a:lnTo>
                    <a:pt x="105730" y="165503"/>
                  </a:lnTo>
                  <a:lnTo>
                    <a:pt x="128035" y="165503"/>
                  </a:lnTo>
                  <a:lnTo>
                    <a:pt x="128035" y="174870"/>
                  </a:lnTo>
                  <a:cubicBezTo>
                    <a:pt x="128035" y="192114"/>
                    <a:pt x="126688" y="207583"/>
                    <a:pt x="124015" y="221266"/>
                  </a:cubicBezTo>
                  <a:cubicBezTo>
                    <a:pt x="121342" y="234949"/>
                    <a:pt x="115526" y="245806"/>
                    <a:pt x="106608" y="253826"/>
                  </a:cubicBezTo>
                  <a:cubicBezTo>
                    <a:pt x="97690" y="261866"/>
                    <a:pt x="83853" y="265876"/>
                    <a:pt x="65120" y="265876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srgbClr val="00679D"/>
                </a:solidFill>
              </a:endParaRPr>
            </a:p>
          </p:txBody>
        </p:sp>
        <p:sp>
          <p:nvSpPr>
            <p:cNvPr id="20" name="Полилиния: фигура 19"/>
            <p:cNvSpPr/>
            <p:nvPr/>
          </p:nvSpPr>
          <p:spPr bwMode="auto">
            <a:xfrm>
              <a:off x="11338731" y="766656"/>
              <a:ext cx="89041" cy="183005"/>
            </a:xfrm>
            <a:custGeom>
              <a:avLst/>
              <a:gdLst>
                <a:gd name="connsiteX0" fmla="*/ 65569 w 129361"/>
                <a:gd name="connsiteY0" fmla="*/ 265876 h 265876"/>
                <a:gd name="connsiteX1" fmla="*/ 30325 w 129361"/>
                <a:gd name="connsiteY1" fmla="*/ 257622 h 265876"/>
                <a:gd name="connsiteX2" fmla="*/ 7796 w 129361"/>
                <a:gd name="connsiteY2" fmla="*/ 227735 h 265876"/>
                <a:gd name="connsiteX3" fmla="*/ 0 w 129361"/>
                <a:gd name="connsiteY3" fmla="*/ 166391 h 265876"/>
                <a:gd name="connsiteX4" fmla="*/ 0 w 129361"/>
                <a:gd name="connsiteY4" fmla="*/ 97690 h 265876"/>
                <a:gd name="connsiteX5" fmla="*/ 8020 w 129361"/>
                <a:gd name="connsiteY5" fmla="*/ 36121 h 265876"/>
                <a:gd name="connsiteX6" fmla="*/ 30999 w 129361"/>
                <a:gd name="connsiteY6" fmla="*/ 7571 h 265876"/>
                <a:gd name="connsiteX7" fmla="*/ 66018 w 129361"/>
                <a:gd name="connsiteY7" fmla="*/ 0 h 265876"/>
                <a:gd name="connsiteX8" fmla="*/ 103934 w 129361"/>
                <a:gd name="connsiteY8" fmla="*/ 10255 h 265876"/>
                <a:gd name="connsiteX9" fmla="*/ 123566 w 129361"/>
                <a:gd name="connsiteY9" fmla="*/ 43039 h 265876"/>
                <a:gd name="connsiteX10" fmla="*/ 129362 w 129361"/>
                <a:gd name="connsiteY10" fmla="*/ 102598 h 265876"/>
                <a:gd name="connsiteX11" fmla="*/ 129362 w 129361"/>
                <a:gd name="connsiteY11" fmla="*/ 127137 h 265876"/>
                <a:gd name="connsiteX12" fmla="*/ 23632 w 129361"/>
                <a:gd name="connsiteY12" fmla="*/ 127137 h 265876"/>
                <a:gd name="connsiteX13" fmla="*/ 23632 w 129361"/>
                <a:gd name="connsiteY13" fmla="*/ 168176 h 265876"/>
                <a:gd name="connsiteX14" fmla="*/ 27876 w 129361"/>
                <a:gd name="connsiteY14" fmla="*/ 216358 h 265876"/>
                <a:gd name="connsiteX15" fmla="*/ 41488 w 129361"/>
                <a:gd name="connsiteY15" fmla="*/ 240887 h 265876"/>
                <a:gd name="connsiteX16" fmla="*/ 65569 w 129361"/>
                <a:gd name="connsiteY16" fmla="*/ 248030 h 265876"/>
                <a:gd name="connsiteX17" fmla="*/ 84302 w 129361"/>
                <a:gd name="connsiteY17" fmla="*/ 244908 h 265876"/>
                <a:gd name="connsiteX18" fmla="*/ 99914 w 129361"/>
                <a:gd name="connsiteY18" fmla="*/ 230194 h 265876"/>
                <a:gd name="connsiteX19" fmla="*/ 106159 w 129361"/>
                <a:gd name="connsiteY19" fmla="*/ 194053 h 265876"/>
                <a:gd name="connsiteX20" fmla="*/ 106159 w 129361"/>
                <a:gd name="connsiteY20" fmla="*/ 174870 h 265876"/>
                <a:gd name="connsiteX21" fmla="*/ 129362 w 129361"/>
                <a:gd name="connsiteY21" fmla="*/ 174870 h 265876"/>
                <a:gd name="connsiteX22" fmla="*/ 129362 w 129361"/>
                <a:gd name="connsiteY22" fmla="*/ 191828 h 265876"/>
                <a:gd name="connsiteX23" fmla="*/ 115750 w 129361"/>
                <a:gd name="connsiteY23" fmla="*/ 245357 h 265876"/>
                <a:gd name="connsiteX24" fmla="*/ 65569 w 129361"/>
                <a:gd name="connsiteY24" fmla="*/ 265876 h 265876"/>
                <a:gd name="connsiteX25" fmla="*/ 23632 w 129361"/>
                <a:gd name="connsiteY25" fmla="*/ 112852 h 265876"/>
                <a:gd name="connsiteX26" fmla="*/ 106159 w 129361"/>
                <a:gd name="connsiteY26" fmla="*/ 112852 h 265876"/>
                <a:gd name="connsiteX27" fmla="*/ 106159 w 129361"/>
                <a:gd name="connsiteY27" fmla="*/ 92792 h 265876"/>
                <a:gd name="connsiteX28" fmla="*/ 103710 w 129361"/>
                <a:gd name="connsiteY28" fmla="*/ 52855 h 265876"/>
                <a:gd name="connsiteX29" fmla="*/ 92792 w 129361"/>
                <a:gd name="connsiteY29" fmla="*/ 26978 h 265876"/>
                <a:gd name="connsiteX30" fmla="*/ 66018 w 129361"/>
                <a:gd name="connsiteY30" fmla="*/ 17836 h 265876"/>
                <a:gd name="connsiteX31" fmla="*/ 42141 w 129361"/>
                <a:gd name="connsiteY31" fmla="*/ 23856 h 265876"/>
                <a:gd name="connsiteX32" fmla="*/ 28101 w 129361"/>
                <a:gd name="connsiteY32" fmla="*/ 46161 h 265876"/>
                <a:gd name="connsiteX33" fmla="*/ 23632 w 129361"/>
                <a:gd name="connsiteY33" fmla="*/ 93231 h 265876"/>
                <a:gd name="connsiteX34" fmla="*/ 23632 w 129361"/>
                <a:gd name="connsiteY34" fmla="*/ 112852 h 26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9361" h="265876" extrusionOk="0">
                  <a:moveTo>
                    <a:pt x="65569" y="265876"/>
                  </a:moveTo>
                  <a:cubicBezTo>
                    <a:pt x="51896" y="265876"/>
                    <a:pt x="40141" y="263121"/>
                    <a:pt x="30325" y="257622"/>
                  </a:cubicBezTo>
                  <a:cubicBezTo>
                    <a:pt x="20509" y="252122"/>
                    <a:pt x="12999" y="242163"/>
                    <a:pt x="7796" y="227735"/>
                  </a:cubicBezTo>
                  <a:cubicBezTo>
                    <a:pt x="2592" y="213317"/>
                    <a:pt x="0" y="192869"/>
                    <a:pt x="0" y="166391"/>
                  </a:cubicBezTo>
                  <a:lnTo>
                    <a:pt x="0" y="97690"/>
                  </a:lnTo>
                  <a:cubicBezTo>
                    <a:pt x="0" y="70630"/>
                    <a:pt x="2673" y="50110"/>
                    <a:pt x="8020" y="36121"/>
                  </a:cubicBezTo>
                  <a:cubicBezTo>
                    <a:pt x="13367" y="22152"/>
                    <a:pt x="21019" y="12632"/>
                    <a:pt x="30999" y="7571"/>
                  </a:cubicBezTo>
                  <a:cubicBezTo>
                    <a:pt x="40957" y="2530"/>
                    <a:pt x="52630" y="0"/>
                    <a:pt x="66018" y="0"/>
                  </a:cubicBezTo>
                  <a:cubicBezTo>
                    <a:pt x="82078" y="0"/>
                    <a:pt x="94710" y="3418"/>
                    <a:pt x="103934" y="10255"/>
                  </a:cubicBezTo>
                  <a:cubicBezTo>
                    <a:pt x="113158" y="17101"/>
                    <a:pt x="119689" y="28029"/>
                    <a:pt x="123566" y="43039"/>
                  </a:cubicBezTo>
                  <a:cubicBezTo>
                    <a:pt x="127423" y="58059"/>
                    <a:pt x="129362" y="77915"/>
                    <a:pt x="129362" y="102598"/>
                  </a:cubicBezTo>
                  <a:lnTo>
                    <a:pt x="129362" y="127137"/>
                  </a:lnTo>
                  <a:lnTo>
                    <a:pt x="23632" y="127137"/>
                  </a:lnTo>
                  <a:lnTo>
                    <a:pt x="23632" y="168176"/>
                  </a:lnTo>
                  <a:cubicBezTo>
                    <a:pt x="23632" y="188706"/>
                    <a:pt x="25040" y="204756"/>
                    <a:pt x="27876" y="216358"/>
                  </a:cubicBezTo>
                  <a:cubicBezTo>
                    <a:pt x="30693" y="227949"/>
                    <a:pt x="35243" y="236133"/>
                    <a:pt x="41488" y="240887"/>
                  </a:cubicBezTo>
                  <a:cubicBezTo>
                    <a:pt x="47733" y="245653"/>
                    <a:pt x="55753" y="248030"/>
                    <a:pt x="65569" y="248030"/>
                  </a:cubicBezTo>
                  <a:cubicBezTo>
                    <a:pt x="71813" y="248030"/>
                    <a:pt x="78058" y="246989"/>
                    <a:pt x="84302" y="244908"/>
                  </a:cubicBezTo>
                  <a:cubicBezTo>
                    <a:pt x="90547" y="242826"/>
                    <a:pt x="95751" y="237929"/>
                    <a:pt x="99914" y="230194"/>
                  </a:cubicBezTo>
                  <a:cubicBezTo>
                    <a:pt x="104077" y="222460"/>
                    <a:pt x="106159" y="210419"/>
                    <a:pt x="106159" y="194053"/>
                  </a:cubicBezTo>
                  <a:lnTo>
                    <a:pt x="106159" y="174870"/>
                  </a:lnTo>
                  <a:lnTo>
                    <a:pt x="129362" y="174870"/>
                  </a:lnTo>
                  <a:lnTo>
                    <a:pt x="129362" y="191828"/>
                  </a:lnTo>
                  <a:cubicBezTo>
                    <a:pt x="129362" y="213827"/>
                    <a:pt x="124831" y="231684"/>
                    <a:pt x="115750" y="245357"/>
                  </a:cubicBezTo>
                  <a:cubicBezTo>
                    <a:pt x="106689" y="259040"/>
                    <a:pt x="89955" y="265876"/>
                    <a:pt x="65569" y="265876"/>
                  </a:cubicBezTo>
                  <a:close/>
                  <a:moveTo>
                    <a:pt x="23632" y="112852"/>
                  </a:moveTo>
                  <a:lnTo>
                    <a:pt x="106159" y="112852"/>
                  </a:lnTo>
                  <a:lnTo>
                    <a:pt x="106159" y="92792"/>
                  </a:lnTo>
                  <a:cubicBezTo>
                    <a:pt x="106159" y="77323"/>
                    <a:pt x="105342" y="64018"/>
                    <a:pt x="103710" y="52855"/>
                  </a:cubicBezTo>
                  <a:cubicBezTo>
                    <a:pt x="102077" y="41712"/>
                    <a:pt x="98424" y="33080"/>
                    <a:pt x="92792" y="26978"/>
                  </a:cubicBezTo>
                  <a:cubicBezTo>
                    <a:pt x="87139" y="20897"/>
                    <a:pt x="78201" y="17836"/>
                    <a:pt x="66018" y="17836"/>
                  </a:cubicBezTo>
                  <a:cubicBezTo>
                    <a:pt x="56487" y="17836"/>
                    <a:pt x="48549" y="19846"/>
                    <a:pt x="42141" y="23856"/>
                  </a:cubicBezTo>
                  <a:cubicBezTo>
                    <a:pt x="35754" y="27876"/>
                    <a:pt x="31060" y="35315"/>
                    <a:pt x="28101" y="46161"/>
                  </a:cubicBezTo>
                  <a:cubicBezTo>
                    <a:pt x="25121" y="57028"/>
                    <a:pt x="23632" y="72711"/>
                    <a:pt x="23632" y="93231"/>
                  </a:cubicBezTo>
                  <a:lnTo>
                    <a:pt x="23632" y="11285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srgbClr val="00679D"/>
                </a:solidFill>
              </a:endParaRPr>
            </a:p>
          </p:txBody>
        </p:sp>
        <p:sp>
          <p:nvSpPr>
            <p:cNvPr id="21" name="Полилиния: фигура 20"/>
            <p:cNvSpPr/>
            <p:nvPr/>
          </p:nvSpPr>
          <p:spPr bwMode="auto">
            <a:xfrm>
              <a:off x="11448140" y="769416"/>
              <a:ext cx="113917" cy="177485"/>
            </a:xfrm>
            <a:custGeom>
              <a:avLst/>
              <a:gdLst>
                <a:gd name="connsiteX0" fmla="*/ 0 w 165502"/>
                <a:gd name="connsiteY0" fmla="*/ 257856 h 257856"/>
                <a:gd name="connsiteX1" fmla="*/ 2224 w 165502"/>
                <a:gd name="connsiteY1" fmla="*/ 0 h 257856"/>
                <a:gd name="connsiteX2" fmla="*/ 20509 w 165502"/>
                <a:gd name="connsiteY2" fmla="*/ 0 h 257856"/>
                <a:gd name="connsiteX3" fmla="*/ 82527 w 165502"/>
                <a:gd name="connsiteY3" fmla="*/ 188706 h 257856"/>
                <a:gd name="connsiteX4" fmla="*/ 144545 w 165502"/>
                <a:gd name="connsiteY4" fmla="*/ 0 h 257856"/>
                <a:gd name="connsiteX5" fmla="*/ 163728 w 165502"/>
                <a:gd name="connsiteY5" fmla="*/ 0 h 257856"/>
                <a:gd name="connsiteX6" fmla="*/ 165503 w 165502"/>
                <a:gd name="connsiteY6" fmla="*/ 257856 h 257856"/>
                <a:gd name="connsiteX7" fmla="*/ 144973 w 165502"/>
                <a:gd name="connsiteY7" fmla="*/ 257856 h 257856"/>
                <a:gd name="connsiteX8" fmla="*/ 144096 w 165502"/>
                <a:gd name="connsiteY8" fmla="*/ 60222 h 257856"/>
                <a:gd name="connsiteX9" fmla="*/ 86547 w 165502"/>
                <a:gd name="connsiteY9" fmla="*/ 230633 h 257856"/>
                <a:gd name="connsiteX10" fmla="*/ 78956 w 165502"/>
                <a:gd name="connsiteY10" fmla="*/ 230633 h 257856"/>
                <a:gd name="connsiteX11" fmla="*/ 21856 w 165502"/>
                <a:gd name="connsiteY11" fmla="*/ 61110 h 257856"/>
                <a:gd name="connsiteX12" fmla="*/ 20958 w 165502"/>
                <a:gd name="connsiteY12" fmla="*/ 257856 h 257856"/>
                <a:gd name="connsiteX13" fmla="*/ 0 w 165502"/>
                <a:gd name="connsiteY13" fmla="*/ 257856 h 25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502" h="257856" extrusionOk="0">
                  <a:moveTo>
                    <a:pt x="0" y="257856"/>
                  </a:moveTo>
                  <a:lnTo>
                    <a:pt x="2224" y="0"/>
                  </a:lnTo>
                  <a:lnTo>
                    <a:pt x="20509" y="0"/>
                  </a:lnTo>
                  <a:lnTo>
                    <a:pt x="82527" y="188706"/>
                  </a:lnTo>
                  <a:lnTo>
                    <a:pt x="144545" y="0"/>
                  </a:lnTo>
                  <a:lnTo>
                    <a:pt x="163728" y="0"/>
                  </a:lnTo>
                  <a:lnTo>
                    <a:pt x="165503" y="257856"/>
                  </a:lnTo>
                  <a:lnTo>
                    <a:pt x="144973" y="257856"/>
                  </a:lnTo>
                  <a:lnTo>
                    <a:pt x="144096" y="60222"/>
                  </a:lnTo>
                  <a:lnTo>
                    <a:pt x="86547" y="230633"/>
                  </a:lnTo>
                  <a:lnTo>
                    <a:pt x="78956" y="230633"/>
                  </a:lnTo>
                  <a:lnTo>
                    <a:pt x="21856" y="61110"/>
                  </a:lnTo>
                  <a:lnTo>
                    <a:pt x="20958" y="257856"/>
                  </a:lnTo>
                  <a:lnTo>
                    <a:pt x="0" y="2578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srgbClr val="00679D"/>
                </a:solidFill>
              </a:endParaRPr>
            </a:p>
          </p:txBody>
        </p:sp>
        <p:sp>
          <p:nvSpPr>
            <p:cNvPr id="22" name="Полилиния: фигура 21"/>
            <p:cNvSpPr/>
            <p:nvPr/>
          </p:nvSpPr>
          <p:spPr bwMode="auto">
            <a:xfrm>
              <a:off x="11585215" y="769416"/>
              <a:ext cx="86905" cy="177485"/>
            </a:xfrm>
            <a:custGeom>
              <a:avLst/>
              <a:gdLst>
                <a:gd name="connsiteX0" fmla="*/ 0 w 126259"/>
                <a:gd name="connsiteY0" fmla="*/ 257856 h 257856"/>
                <a:gd name="connsiteX1" fmla="*/ 0 w 126259"/>
                <a:gd name="connsiteY1" fmla="*/ 0 h 257856"/>
                <a:gd name="connsiteX2" fmla="*/ 23652 w 126259"/>
                <a:gd name="connsiteY2" fmla="*/ 0 h 257856"/>
                <a:gd name="connsiteX3" fmla="*/ 23652 w 126259"/>
                <a:gd name="connsiteY3" fmla="*/ 103496 h 257856"/>
                <a:gd name="connsiteX4" fmla="*/ 44161 w 126259"/>
                <a:gd name="connsiteY4" fmla="*/ 103496 h 257856"/>
                <a:gd name="connsiteX5" fmla="*/ 86547 w 126259"/>
                <a:gd name="connsiteY5" fmla="*/ 110414 h 257856"/>
                <a:gd name="connsiteX6" fmla="*/ 111301 w 126259"/>
                <a:gd name="connsiteY6" fmla="*/ 128474 h 257856"/>
                <a:gd name="connsiteX7" fmla="*/ 123137 w 126259"/>
                <a:gd name="connsiteY7" fmla="*/ 153463 h 257856"/>
                <a:gd name="connsiteX8" fmla="*/ 126260 w 126259"/>
                <a:gd name="connsiteY8" fmla="*/ 181564 h 257856"/>
                <a:gd name="connsiteX9" fmla="*/ 122913 w 126259"/>
                <a:gd name="connsiteY9" fmla="*/ 209001 h 257856"/>
                <a:gd name="connsiteX10" fmla="*/ 110852 w 126259"/>
                <a:gd name="connsiteY10" fmla="*/ 233531 h 257856"/>
                <a:gd name="connsiteX11" fmla="*/ 85649 w 126259"/>
                <a:gd name="connsiteY11" fmla="*/ 251163 h 257856"/>
                <a:gd name="connsiteX12" fmla="*/ 42835 w 126259"/>
                <a:gd name="connsiteY12" fmla="*/ 257856 h 257856"/>
                <a:gd name="connsiteX13" fmla="*/ 0 w 126259"/>
                <a:gd name="connsiteY13" fmla="*/ 257856 h 257856"/>
                <a:gd name="connsiteX14" fmla="*/ 23652 w 126259"/>
                <a:gd name="connsiteY14" fmla="*/ 241796 h 257856"/>
                <a:gd name="connsiteX15" fmla="*/ 42835 w 126259"/>
                <a:gd name="connsiteY15" fmla="*/ 241796 h 257856"/>
                <a:gd name="connsiteX16" fmla="*/ 82078 w 126259"/>
                <a:gd name="connsiteY16" fmla="*/ 233316 h 257856"/>
                <a:gd name="connsiteX17" fmla="*/ 99485 w 126259"/>
                <a:gd name="connsiteY17" fmla="*/ 211225 h 257856"/>
                <a:gd name="connsiteX18" fmla="*/ 103955 w 126259"/>
                <a:gd name="connsiteY18" fmla="*/ 181564 h 257856"/>
                <a:gd name="connsiteX19" fmla="*/ 99710 w 126259"/>
                <a:gd name="connsiteY19" fmla="*/ 151902 h 257856"/>
                <a:gd name="connsiteX20" fmla="*/ 82751 w 126259"/>
                <a:gd name="connsiteY20" fmla="*/ 128699 h 257856"/>
                <a:gd name="connsiteX21" fmla="*/ 43712 w 126259"/>
                <a:gd name="connsiteY21" fmla="*/ 119556 h 257856"/>
                <a:gd name="connsiteX22" fmla="*/ 23652 w 126259"/>
                <a:gd name="connsiteY22" fmla="*/ 119556 h 257856"/>
                <a:gd name="connsiteX23" fmla="*/ 23652 w 126259"/>
                <a:gd name="connsiteY23" fmla="*/ 241796 h 25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259" h="257856" extrusionOk="0">
                  <a:moveTo>
                    <a:pt x="0" y="257856"/>
                  </a:moveTo>
                  <a:lnTo>
                    <a:pt x="0" y="0"/>
                  </a:lnTo>
                  <a:lnTo>
                    <a:pt x="23652" y="0"/>
                  </a:lnTo>
                  <a:lnTo>
                    <a:pt x="23652" y="103496"/>
                  </a:lnTo>
                  <a:lnTo>
                    <a:pt x="44161" y="103496"/>
                  </a:lnTo>
                  <a:cubicBezTo>
                    <a:pt x="61712" y="103496"/>
                    <a:pt x="75833" y="105802"/>
                    <a:pt x="86547" y="110414"/>
                  </a:cubicBezTo>
                  <a:cubicBezTo>
                    <a:pt x="97261" y="115026"/>
                    <a:pt x="105506" y="121046"/>
                    <a:pt x="111301" y="128474"/>
                  </a:cubicBezTo>
                  <a:cubicBezTo>
                    <a:pt x="117097" y="135923"/>
                    <a:pt x="121036" y="144249"/>
                    <a:pt x="123137" y="153463"/>
                  </a:cubicBezTo>
                  <a:cubicBezTo>
                    <a:pt x="125199" y="162677"/>
                    <a:pt x="126260" y="172044"/>
                    <a:pt x="126260" y="181564"/>
                  </a:cubicBezTo>
                  <a:cubicBezTo>
                    <a:pt x="126260" y="190788"/>
                    <a:pt x="125137" y="199940"/>
                    <a:pt x="122913" y="209001"/>
                  </a:cubicBezTo>
                  <a:cubicBezTo>
                    <a:pt x="120668" y="218082"/>
                    <a:pt x="116668" y="226255"/>
                    <a:pt x="110852" y="233531"/>
                  </a:cubicBezTo>
                  <a:cubicBezTo>
                    <a:pt x="105057" y="240836"/>
                    <a:pt x="96649" y="246693"/>
                    <a:pt x="85649" y="251163"/>
                  </a:cubicBezTo>
                  <a:cubicBezTo>
                    <a:pt x="74650" y="255622"/>
                    <a:pt x="60365" y="257856"/>
                    <a:pt x="42835" y="257856"/>
                  </a:cubicBezTo>
                  <a:lnTo>
                    <a:pt x="0" y="257856"/>
                  </a:lnTo>
                  <a:close/>
                  <a:moveTo>
                    <a:pt x="23652" y="241796"/>
                  </a:moveTo>
                  <a:lnTo>
                    <a:pt x="42835" y="241796"/>
                  </a:lnTo>
                  <a:cubicBezTo>
                    <a:pt x="60365" y="241796"/>
                    <a:pt x="73466" y="238969"/>
                    <a:pt x="82078" y="233316"/>
                  </a:cubicBezTo>
                  <a:cubicBezTo>
                    <a:pt x="90710" y="227674"/>
                    <a:pt x="96506" y="220307"/>
                    <a:pt x="99485" y="211225"/>
                  </a:cubicBezTo>
                  <a:cubicBezTo>
                    <a:pt x="102445" y="202165"/>
                    <a:pt x="103955" y="192267"/>
                    <a:pt x="103955" y="181564"/>
                  </a:cubicBezTo>
                  <a:cubicBezTo>
                    <a:pt x="103955" y="171166"/>
                    <a:pt x="102526" y="161269"/>
                    <a:pt x="99710" y="151902"/>
                  </a:cubicBezTo>
                  <a:cubicBezTo>
                    <a:pt x="96873" y="142535"/>
                    <a:pt x="91241" y="134800"/>
                    <a:pt x="82751" y="128699"/>
                  </a:cubicBezTo>
                  <a:cubicBezTo>
                    <a:pt x="74282" y="122607"/>
                    <a:pt x="61263" y="119556"/>
                    <a:pt x="43712" y="119556"/>
                  </a:cubicBezTo>
                  <a:lnTo>
                    <a:pt x="23652" y="119556"/>
                  </a:lnTo>
                  <a:lnTo>
                    <a:pt x="23652" y="24179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srgbClr val="00679D"/>
                </a:solidFill>
              </a:endParaRPr>
            </a:p>
          </p:txBody>
        </p:sp>
        <p:sp>
          <p:nvSpPr>
            <p:cNvPr id="23" name="Полилиния: фигура 22"/>
            <p:cNvSpPr/>
            <p:nvPr/>
          </p:nvSpPr>
          <p:spPr bwMode="auto">
            <a:xfrm>
              <a:off x="11693018" y="769416"/>
              <a:ext cx="90276" cy="177485"/>
            </a:xfrm>
            <a:custGeom>
              <a:avLst/>
              <a:gdLst>
                <a:gd name="connsiteX0" fmla="*/ 0 w 131157"/>
                <a:gd name="connsiteY0" fmla="*/ 257856 h 257856"/>
                <a:gd name="connsiteX1" fmla="*/ 0 w 131157"/>
                <a:gd name="connsiteY1" fmla="*/ 0 h 257856"/>
                <a:gd name="connsiteX2" fmla="*/ 20530 w 131157"/>
                <a:gd name="connsiteY2" fmla="*/ 0 h 257856"/>
                <a:gd name="connsiteX3" fmla="*/ 20530 w 131157"/>
                <a:gd name="connsiteY3" fmla="*/ 213685 h 257856"/>
                <a:gd name="connsiteX4" fmla="*/ 111526 w 131157"/>
                <a:gd name="connsiteY4" fmla="*/ 0 h 257856"/>
                <a:gd name="connsiteX5" fmla="*/ 131158 w 131157"/>
                <a:gd name="connsiteY5" fmla="*/ 0 h 257856"/>
                <a:gd name="connsiteX6" fmla="*/ 131158 w 131157"/>
                <a:gd name="connsiteY6" fmla="*/ 257856 h 257856"/>
                <a:gd name="connsiteX7" fmla="*/ 110628 w 131157"/>
                <a:gd name="connsiteY7" fmla="*/ 257856 h 257856"/>
                <a:gd name="connsiteX8" fmla="*/ 110628 w 131157"/>
                <a:gd name="connsiteY8" fmla="*/ 45947 h 257856"/>
                <a:gd name="connsiteX9" fmla="*/ 20081 w 131157"/>
                <a:gd name="connsiteY9" fmla="*/ 257856 h 257856"/>
                <a:gd name="connsiteX10" fmla="*/ 0 w 131157"/>
                <a:gd name="connsiteY10" fmla="*/ 257856 h 25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157" h="257856" extrusionOk="0">
                  <a:moveTo>
                    <a:pt x="0" y="257856"/>
                  </a:moveTo>
                  <a:lnTo>
                    <a:pt x="0" y="0"/>
                  </a:lnTo>
                  <a:lnTo>
                    <a:pt x="20530" y="0"/>
                  </a:lnTo>
                  <a:lnTo>
                    <a:pt x="20530" y="213685"/>
                  </a:lnTo>
                  <a:lnTo>
                    <a:pt x="111526" y="0"/>
                  </a:lnTo>
                  <a:lnTo>
                    <a:pt x="131158" y="0"/>
                  </a:lnTo>
                  <a:lnTo>
                    <a:pt x="131158" y="257856"/>
                  </a:lnTo>
                  <a:lnTo>
                    <a:pt x="110628" y="257856"/>
                  </a:lnTo>
                  <a:lnTo>
                    <a:pt x="110628" y="45947"/>
                  </a:lnTo>
                  <a:lnTo>
                    <a:pt x="20081" y="257856"/>
                  </a:lnTo>
                  <a:lnTo>
                    <a:pt x="0" y="2578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srgbClr val="00679D"/>
                </a:solidFill>
              </a:endParaRPr>
            </a:p>
          </p:txBody>
        </p:sp>
        <p:sp>
          <p:nvSpPr>
            <p:cNvPr id="24" name="Полилиния: фигура 23"/>
            <p:cNvSpPr/>
            <p:nvPr/>
          </p:nvSpPr>
          <p:spPr bwMode="auto">
            <a:xfrm>
              <a:off x="10891775" y="239317"/>
              <a:ext cx="243915" cy="467329"/>
            </a:xfrm>
            <a:custGeom>
              <a:avLst/>
              <a:gdLst>
                <a:gd name="connsiteX0" fmla="*/ 48243 w 354367"/>
                <a:gd name="connsiteY0" fmla="*/ 678950 h 678950"/>
                <a:gd name="connsiteX1" fmla="*/ 0 w 354367"/>
                <a:gd name="connsiteY1" fmla="*/ 602146 h 678950"/>
                <a:gd name="connsiteX2" fmla="*/ 168682 w 354367"/>
                <a:gd name="connsiteY2" fmla="*/ 341546 h 678950"/>
                <a:gd name="connsiteX3" fmla="*/ 203088 w 354367"/>
                <a:gd name="connsiteY3" fmla="*/ 287661 h 678950"/>
                <a:gd name="connsiteX4" fmla="*/ 229597 w 354367"/>
                <a:gd name="connsiteY4" fmla="*/ 234194 h 678950"/>
                <a:gd name="connsiteX5" fmla="*/ 239964 w 354367"/>
                <a:gd name="connsiteY5" fmla="*/ 173268 h 678950"/>
                <a:gd name="connsiteX6" fmla="*/ 226699 w 354367"/>
                <a:gd name="connsiteY6" fmla="*/ 116066 h 678950"/>
                <a:gd name="connsiteX7" fmla="*/ 185252 w 354367"/>
                <a:gd name="connsiteY7" fmla="*/ 96169 h 678950"/>
                <a:gd name="connsiteX8" fmla="*/ 143805 w 354367"/>
                <a:gd name="connsiteY8" fmla="*/ 111087 h 678950"/>
                <a:gd name="connsiteX9" fmla="*/ 123500 w 354367"/>
                <a:gd name="connsiteY9" fmla="*/ 150055 h 678950"/>
                <a:gd name="connsiteX10" fmla="*/ 118112 w 354367"/>
                <a:gd name="connsiteY10" fmla="*/ 203104 h 678950"/>
                <a:gd name="connsiteX11" fmla="*/ 118112 w 354367"/>
                <a:gd name="connsiteY11" fmla="*/ 231296 h 678950"/>
                <a:gd name="connsiteX12" fmla="*/ 5362 w 354367"/>
                <a:gd name="connsiteY12" fmla="*/ 231296 h 678950"/>
                <a:gd name="connsiteX13" fmla="*/ 5362 w 354367"/>
                <a:gd name="connsiteY13" fmla="*/ 201450 h 678950"/>
                <a:gd name="connsiteX14" fmla="*/ 23178 w 354367"/>
                <a:gd name="connsiteY14" fmla="*/ 96588 h 678950"/>
                <a:gd name="connsiteX15" fmla="*/ 79971 w 354367"/>
                <a:gd name="connsiteY15" fmla="*/ 25703 h 678950"/>
                <a:gd name="connsiteX16" fmla="*/ 181946 w 354367"/>
                <a:gd name="connsiteY16" fmla="*/ 0 h 678950"/>
                <a:gd name="connsiteX17" fmla="*/ 311247 w 354367"/>
                <a:gd name="connsiteY17" fmla="*/ 46427 h 678950"/>
                <a:gd name="connsiteX18" fmla="*/ 354367 w 354367"/>
                <a:gd name="connsiteY18" fmla="*/ 175748 h 678950"/>
                <a:gd name="connsiteX19" fmla="*/ 342756 w 354367"/>
                <a:gd name="connsiteY19" fmla="*/ 250775 h 678950"/>
                <a:gd name="connsiteX20" fmla="*/ 312083 w 354367"/>
                <a:gd name="connsiteY20" fmla="*/ 315027 h 678950"/>
                <a:gd name="connsiteX21" fmla="*/ 270636 w 354367"/>
                <a:gd name="connsiteY21" fmla="*/ 378025 h 678950"/>
                <a:gd name="connsiteX22" fmla="*/ 133010 w 354367"/>
                <a:gd name="connsiteY22" fmla="*/ 586934 h 678950"/>
                <a:gd name="connsiteX23" fmla="*/ 336960 w 354367"/>
                <a:gd name="connsiteY23" fmla="*/ 586934 h 678950"/>
                <a:gd name="connsiteX24" fmla="*/ 336960 w 354367"/>
                <a:gd name="connsiteY24" fmla="*/ 678950 h 678950"/>
                <a:gd name="connsiteX25" fmla="*/ 48243 w 354367"/>
                <a:gd name="connsiteY25" fmla="*/ 678950 h 67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4367" h="678950" extrusionOk="0">
                  <a:moveTo>
                    <a:pt x="48243" y="678950"/>
                  </a:moveTo>
                  <a:lnTo>
                    <a:pt x="0" y="602146"/>
                  </a:lnTo>
                  <a:lnTo>
                    <a:pt x="168682" y="341546"/>
                  </a:lnTo>
                  <a:cubicBezTo>
                    <a:pt x="180824" y="322772"/>
                    <a:pt x="192293" y="304803"/>
                    <a:pt x="203088" y="287661"/>
                  </a:cubicBezTo>
                  <a:cubicBezTo>
                    <a:pt x="213863" y="270539"/>
                    <a:pt x="222679" y="252714"/>
                    <a:pt x="229597" y="234194"/>
                  </a:cubicBezTo>
                  <a:cubicBezTo>
                    <a:pt x="236515" y="215685"/>
                    <a:pt x="239964" y="195379"/>
                    <a:pt x="239964" y="173268"/>
                  </a:cubicBezTo>
                  <a:cubicBezTo>
                    <a:pt x="239964" y="148392"/>
                    <a:pt x="235536" y="129331"/>
                    <a:pt x="226699" y="116066"/>
                  </a:cubicBezTo>
                  <a:cubicBezTo>
                    <a:pt x="217863" y="102802"/>
                    <a:pt x="204027" y="96169"/>
                    <a:pt x="185252" y="96169"/>
                  </a:cubicBezTo>
                  <a:cubicBezTo>
                    <a:pt x="167559" y="96169"/>
                    <a:pt x="153743" y="101138"/>
                    <a:pt x="143805" y="111087"/>
                  </a:cubicBezTo>
                  <a:cubicBezTo>
                    <a:pt x="133867" y="121036"/>
                    <a:pt x="127091" y="134035"/>
                    <a:pt x="123500" y="150055"/>
                  </a:cubicBezTo>
                  <a:cubicBezTo>
                    <a:pt x="119888" y="166085"/>
                    <a:pt x="118112" y="183768"/>
                    <a:pt x="118112" y="203104"/>
                  </a:cubicBezTo>
                  <a:lnTo>
                    <a:pt x="118112" y="231296"/>
                  </a:lnTo>
                  <a:lnTo>
                    <a:pt x="5362" y="231296"/>
                  </a:lnTo>
                  <a:lnTo>
                    <a:pt x="5362" y="201450"/>
                  </a:lnTo>
                  <a:cubicBezTo>
                    <a:pt x="5362" y="161656"/>
                    <a:pt x="11301" y="126709"/>
                    <a:pt x="23178" y="96588"/>
                  </a:cubicBezTo>
                  <a:cubicBezTo>
                    <a:pt x="35055" y="66467"/>
                    <a:pt x="53993" y="42845"/>
                    <a:pt x="79971" y="25703"/>
                  </a:cubicBezTo>
                  <a:cubicBezTo>
                    <a:pt x="105950" y="8581"/>
                    <a:pt x="139928" y="0"/>
                    <a:pt x="181946" y="0"/>
                  </a:cubicBezTo>
                  <a:cubicBezTo>
                    <a:pt x="239413" y="0"/>
                    <a:pt x="282513" y="15479"/>
                    <a:pt x="311247" y="46427"/>
                  </a:cubicBezTo>
                  <a:cubicBezTo>
                    <a:pt x="339980" y="77384"/>
                    <a:pt x="354367" y="120495"/>
                    <a:pt x="354367" y="175748"/>
                  </a:cubicBezTo>
                  <a:cubicBezTo>
                    <a:pt x="354367" y="203389"/>
                    <a:pt x="350490" y="228388"/>
                    <a:pt x="342756" y="250775"/>
                  </a:cubicBezTo>
                  <a:cubicBezTo>
                    <a:pt x="335001" y="273162"/>
                    <a:pt x="324797" y="294579"/>
                    <a:pt x="312083" y="315027"/>
                  </a:cubicBezTo>
                  <a:cubicBezTo>
                    <a:pt x="299370" y="335475"/>
                    <a:pt x="285574" y="356474"/>
                    <a:pt x="270636" y="378025"/>
                  </a:cubicBezTo>
                  <a:lnTo>
                    <a:pt x="133010" y="586934"/>
                  </a:lnTo>
                  <a:lnTo>
                    <a:pt x="336960" y="586934"/>
                  </a:lnTo>
                  <a:lnTo>
                    <a:pt x="336960" y="678950"/>
                  </a:lnTo>
                  <a:lnTo>
                    <a:pt x="48243" y="67895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srgbClr val="00679D"/>
                </a:solidFill>
              </a:endParaRPr>
            </a:p>
          </p:txBody>
        </p:sp>
        <p:sp>
          <p:nvSpPr>
            <p:cNvPr id="25" name="Полилиния: фигура 24"/>
            <p:cNvSpPr/>
            <p:nvPr/>
          </p:nvSpPr>
          <p:spPr bwMode="auto">
            <a:xfrm>
              <a:off x="11127880" y="238748"/>
              <a:ext cx="240798" cy="474745"/>
            </a:xfrm>
            <a:custGeom>
              <a:avLst/>
              <a:gdLst>
                <a:gd name="connsiteX0" fmla="*/ 174911 w 349841"/>
                <a:gd name="connsiteY0" fmla="*/ 689725 h 689725"/>
                <a:gd name="connsiteX1" fmla="*/ 77507 w 349841"/>
                <a:gd name="connsiteY1" fmla="*/ 664859 h 689725"/>
                <a:gd name="connsiteX2" fmla="*/ 19489 w 349841"/>
                <a:gd name="connsiteY2" fmla="*/ 596046 h 689725"/>
                <a:gd name="connsiteX3" fmla="*/ 0 w 349841"/>
                <a:gd name="connsiteY3" fmla="*/ 494907 h 689725"/>
                <a:gd name="connsiteX4" fmla="*/ 0 w 349841"/>
                <a:gd name="connsiteY4" fmla="*/ 197308 h 689725"/>
                <a:gd name="connsiteX5" fmla="*/ 18652 w 349841"/>
                <a:gd name="connsiteY5" fmla="*/ 94098 h 689725"/>
                <a:gd name="connsiteX6" fmla="*/ 75854 w 349841"/>
                <a:gd name="connsiteY6" fmla="*/ 24876 h 689725"/>
                <a:gd name="connsiteX7" fmla="*/ 174911 w 349841"/>
                <a:gd name="connsiteY7" fmla="*/ 0 h 689725"/>
                <a:gd name="connsiteX8" fmla="*/ 273968 w 349841"/>
                <a:gd name="connsiteY8" fmla="*/ 24876 h 689725"/>
                <a:gd name="connsiteX9" fmla="*/ 331190 w 349841"/>
                <a:gd name="connsiteY9" fmla="*/ 94098 h 689725"/>
                <a:gd name="connsiteX10" fmla="*/ 349842 w 349841"/>
                <a:gd name="connsiteY10" fmla="*/ 197308 h 689725"/>
                <a:gd name="connsiteX11" fmla="*/ 349842 w 349841"/>
                <a:gd name="connsiteY11" fmla="*/ 494907 h 689725"/>
                <a:gd name="connsiteX12" fmla="*/ 330353 w 349841"/>
                <a:gd name="connsiteY12" fmla="*/ 596046 h 689725"/>
                <a:gd name="connsiteX13" fmla="*/ 272335 w 349841"/>
                <a:gd name="connsiteY13" fmla="*/ 664859 h 689725"/>
                <a:gd name="connsiteX14" fmla="*/ 174911 w 349841"/>
                <a:gd name="connsiteY14" fmla="*/ 689725 h 689725"/>
                <a:gd name="connsiteX15" fmla="*/ 174911 w 349841"/>
                <a:gd name="connsiteY15" fmla="*/ 591076 h 689725"/>
                <a:gd name="connsiteX16" fmla="*/ 213052 w 349841"/>
                <a:gd name="connsiteY16" fmla="*/ 575322 h 689725"/>
                <a:gd name="connsiteX17" fmla="*/ 229643 w 349841"/>
                <a:gd name="connsiteY17" fmla="*/ 537191 h 689725"/>
                <a:gd name="connsiteX18" fmla="*/ 233765 w 349841"/>
                <a:gd name="connsiteY18" fmla="*/ 493254 h 689725"/>
                <a:gd name="connsiteX19" fmla="*/ 233765 w 349841"/>
                <a:gd name="connsiteY19" fmla="*/ 198961 h 689725"/>
                <a:gd name="connsiteX20" fmla="*/ 230051 w 349841"/>
                <a:gd name="connsiteY20" fmla="*/ 152953 h 689725"/>
                <a:gd name="connsiteX21" fmla="*/ 213889 w 349841"/>
                <a:gd name="connsiteY21" fmla="*/ 114403 h 689725"/>
                <a:gd name="connsiteX22" fmla="*/ 174911 w 349841"/>
                <a:gd name="connsiteY22" fmla="*/ 98649 h 689725"/>
                <a:gd name="connsiteX23" fmla="*/ 135953 w 349841"/>
                <a:gd name="connsiteY23" fmla="*/ 114403 h 689725"/>
                <a:gd name="connsiteX24" fmla="*/ 119791 w 349841"/>
                <a:gd name="connsiteY24" fmla="*/ 152953 h 689725"/>
                <a:gd name="connsiteX25" fmla="*/ 116056 w 349841"/>
                <a:gd name="connsiteY25" fmla="*/ 198961 h 689725"/>
                <a:gd name="connsiteX26" fmla="*/ 116056 w 349841"/>
                <a:gd name="connsiteY26" fmla="*/ 493254 h 689725"/>
                <a:gd name="connsiteX27" fmla="*/ 120627 w 349841"/>
                <a:gd name="connsiteY27" fmla="*/ 537191 h 689725"/>
                <a:gd name="connsiteX28" fmla="*/ 137606 w 349841"/>
                <a:gd name="connsiteY28" fmla="*/ 575322 h 689725"/>
                <a:gd name="connsiteX29" fmla="*/ 174911 w 349841"/>
                <a:gd name="connsiteY29" fmla="*/ 591076 h 6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49841" h="689725" extrusionOk="0">
                  <a:moveTo>
                    <a:pt x="174911" y="689725"/>
                  </a:moveTo>
                  <a:cubicBezTo>
                    <a:pt x="135668" y="689725"/>
                    <a:pt x="103200" y="681430"/>
                    <a:pt x="77507" y="664859"/>
                  </a:cubicBezTo>
                  <a:cubicBezTo>
                    <a:pt x="51814" y="648278"/>
                    <a:pt x="32468" y="625350"/>
                    <a:pt x="19489" y="596046"/>
                  </a:cubicBezTo>
                  <a:cubicBezTo>
                    <a:pt x="6490" y="566761"/>
                    <a:pt x="0" y="533048"/>
                    <a:pt x="0" y="494907"/>
                  </a:cubicBezTo>
                  <a:lnTo>
                    <a:pt x="0" y="197308"/>
                  </a:lnTo>
                  <a:cubicBezTo>
                    <a:pt x="0" y="158065"/>
                    <a:pt x="6224" y="123668"/>
                    <a:pt x="18652" y="94098"/>
                  </a:cubicBezTo>
                  <a:cubicBezTo>
                    <a:pt x="31080" y="64538"/>
                    <a:pt x="50141" y="41447"/>
                    <a:pt x="75854" y="24876"/>
                  </a:cubicBezTo>
                  <a:cubicBezTo>
                    <a:pt x="101547" y="8296"/>
                    <a:pt x="134566" y="0"/>
                    <a:pt x="174911" y="0"/>
                  </a:cubicBezTo>
                  <a:cubicBezTo>
                    <a:pt x="215236" y="0"/>
                    <a:pt x="248295" y="8296"/>
                    <a:pt x="273968" y="24876"/>
                  </a:cubicBezTo>
                  <a:cubicBezTo>
                    <a:pt x="299681" y="41447"/>
                    <a:pt x="318741" y="64538"/>
                    <a:pt x="331190" y="94098"/>
                  </a:cubicBezTo>
                  <a:cubicBezTo>
                    <a:pt x="343618" y="123668"/>
                    <a:pt x="349842" y="158065"/>
                    <a:pt x="349842" y="197308"/>
                  </a:cubicBezTo>
                  <a:lnTo>
                    <a:pt x="349842" y="494907"/>
                  </a:lnTo>
                  <a:cubicBezTo>
                    <a:pt x="349842" y="533048"/>
                    <a:pt x="343332" y="566761"/>
                    <a:pt x="330353" y="596046"/>
                  </a:cubicBezTo>
                  <a:cubicBezTo>
                    <a:pt x="317354" y="625350"/>
                    <a:pt x="298007" y="648278"/>
                    <a:pt x="272335" y="664859"/>
                  </a:cubicBezTo>
                  <a:cubicBezTo>
                    <a:pt x="246622" y="681430"/>
                    <a:pt x="214154" y="689725"/>
                    <a:pt x="174911" y="689725"/>
                  </a:cubicBezTo>
                  <a:close/>
                  <a:moveTo>
                    <a:pt x="174911" y="591076"/>
                  </a:moveTo>
                  <a:cubicBezTo>
                    <a:pt x="192053" y="591076"/>
                    <a:pt x="204746" y="585832"/>
                    <a:pt x="213052" y="575322"/>
                  </a:cubicBezTo>
                  <a:cubicBezTo>
                    <a:pt x="221337" y="564833"/>
                    <a:pt x="226868" y="552109"/>
                    <a:pt x="229643" y="537191"/>
                  </a:cubicBezTo>
                  <a:cubicBezTo>
                    <a:pt x="232378" y="522263"/>
                    <a:pt x="233765" y="507631"/>
                    <a:pt x="233765" y="493254"/>
                  </a:cubicBezTo>
                  <a:lnTo>
                    <a:pt x="233765" y="198961"/>
                  </a:lnTo>
                  <a:cubicBezTo>
                    <a:pt x="233765" y="183492"/>
                    <a:pt x="232541" y="168156"/>
                    <a:pt x="230051" y="152953"/>
                  </a:cubicBezTo>
                  <a:cubicBezTo>
                    <a:pt x="227562" y="137759"/>
                    <a:pt x="222174" y="124913"/>
                    <a:pt x="213889" y="114403"/>
                  </a:cubicBezTo>
                  <a:cubicBezTo>
                    <a:pt x="205583" y="103914"/>
                    <a:pt x="192583" y="98649"/>
                    <a:pt x="174911" y="98649"/>
                  </a:cubicBezTo>
                  <a:cubicBezTo>
                    <a:pt x="157218" y="98649"/>
                    <a:pt x="144239" y="103914"/>
                    <a:pt x="135953" y="114403"/>
                  </a:cubicBezTo>
                  <a:cubicBezTo>
                    <a:pt x="127647" y="124913"/>
                    <a:pt x="122260" y="137759"/>
                    <a:pt x="119791" y="152953"/>
                  </a:cubicBezTo>
                  <a:cubicBezTo>
                    <a:pt x="117301" y="168156"/>
                    <a:pt x="116056" y="183492"/>
                    <a:pt x="116056" y="198961"/>
                  </a:cubicBezTo>
                  <a:lnTo>
                    <a:pt x="116056" y="493254"/>
                  </a:lnTo>
                  <a:cubicBezTo>
                    <a:pt x="116056" y="507631"/>
                    <a:pt x="117566" y="522263"/>
                    <a:pt x="120627" y="537191"/>
                  </a:cubicBezTo>
                  <a:cubicBezTo>
                    <a:pt x="123648" y="552109"/>
                    <a:pt x="129321" y="564833"/>
                    <a:pt x="137606" y="575322"/>
                  </a:cubicBezTo>
                  <a:cubicBezTo>
                    <a:pt x="145892" y="585832"/>
                    <a:pt x="158340" y="591076"/>
                    <a:pt x="174911" y="591076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srgbClr val="00679D"/>
                </a:solidFill>
              </a:endParaRPr>
            </a:p>
          </p:txBody>
        </p:sp>
        <p:sp>
          <p:nvSpPr>
            <p:cNvPr id="26" name="Полилиния: фигура 25"/>
            <p:cNvSpPr/>
            <p:nvPr/>
          </p:nvSpPr>
          <p:spPr bwMode="auto">
            <a:xfrm>
              <a:off x="11363471" y="239317"/>
              <a:ext cx="241937" cy="467329"/>
            </a:xfrm>
            <a:custGeom>
              <a:avLst/>
              <a:gdLst>
                <a:gd name="connsiteX0" fmla="*/ 0 w 351494"/>
                <a:gd name="connsiteY0" fmla="*/ 678950 h 678950"/>
                <a:gd name="connsiteX1" fmla="*/ 0 w 351494"/>
                <a:gd name="connsiteY1" fmla="*/ 597709 h 678950"/>
                <a:gd name="connsiteX2" fmla="*/ 165809 w 351494"/>
                <a:gd name="connsiteY2" fmla="*/ 341546 h 678950"/>
                <a:gd name="connsiteX3" fmla="*/ 200216 w 351494"/>
                <a:gd name="connsiteY3" fmla="*/ 287661 h 678950"/>
                <a:gd name="connsiteX4" fmla="*/ 226725 w 351494"/>
                <a:gd name="connsiteY4" fmla="*/ 234194 h 678950"/>
                <a:gd name="connsiteX5" fmla="*/ 237092 w 351494"/>
                <a:gd name="connsiteY5" fmla="*/ 173268 h 678950"/>
                <a:gd name="connsiteX6" fmla="*/ 223827 w 351494"/>
                <a:gd name="connsiteY6" fmla="*/ 116066 h 678950"/>
                <a:gd name="connsiteX7" fmla="*/ 182380 w 351494"/>
                <a:gd name="connsiteY7" fmla="*/ 96169 h 678950"/>
                <a:gd name="connsiteX8" fmla="*/ 140933 w 351494"/>
                <a:gd name="connsiteY8" fmla="*/ 111087 h 678950"/>
                <a:gd name="connsiteX9" fmla="*/ 120627 w 351494"/>
                <a:gd name="connsiteY9" fmla="*/ 150055 h 678950"/>
                <a:gd name="connsiteX10" fmla="*/ 115240 w 351494"/>
                <a:gd name="connsiteY10" fmla="*/ 203103 h 678950"/>
                <a:gd name="connsiteX11" fmla="*/ 115240 w 351494"/>
                <a:gd name="connsiteY11" fmla="*/ 231296 h 678950"/>
                <a:gd name="connsiteX12" fmla="*/ 2490 w 351494"/>
                <a:gd name="connsiteY12" fmla="*/ 231296 h 678950"/>
                <a:gd name="connsiteX13" fmla="*/ 2490 w 351494"/>
                <a:gd name="connsiteY13" fmla="*/ 201450 h 678950"/>
                <a:gd name="connsiteX14" fmla="*/ 20305 w 351494"/>
                <a:gd name="connsiteY14" fmla="*/ 96588 h 678950"/>
                <a:gd name="connsiteX15" fmla="*/ 77099 w 351494"/>
                <a:gd name="connsiteY15" fmla="*/ 25703 h 678950"/>
                <a:gd name="connsiteX16" fmla="*/ 179074 w 351494"/>
                <a:gd name="connsiteY16" fmla="*/ 0 h 678950"/>
                <a:gd name="connsiteX17" fmla="*/ 308374 w 351494"/>
                <a:gd name="connsiteY17" fmla="*/ 46427 h 678950"/>
                <a:gd name="connsiteX18" fmla="*/ 351495 w 351494"/>
                <a:gd name="connsiteY18" fmla="*/ 175748 h 678950"/>
                <a:gd name="connsiteX19" fmla="*/ 339883 w 351494"/>
                <a:gd name="connsiteY19" fmla="*/ 250775 h 678950"/>
                <a:gd name="connsiteX20" fmla="*/ 309211 w 351494"/>
                <a:gd name="connsiteY20" fmla="*/ 315027 h 678950"/>
                <a:gd name="connsiteX21" fmla="*/ 267764 w 351494"/>
                <a:gd name="connsiteY21" fmla="*/ 378024 h 678950"/>
                <a:gd name="connsiteX22" fmla="*/ 130137 w 351494"/>
                <a:gd name="connsiteY22" fmla="*/ 586934 h 678950"/>
                <a:gd name="connsiteX23" fmla="*/ 334087 w 351494"/>
                <a:gd name="connsiteY23" fmla="*/ 586934 h 678950"/>
                <a:gd name="connsiteX24" fmla="*/ 334087 w 351494"/>
                <a:gd name="connsiteY24" fmla="*/ 678950 h 678950"/>
                <a:gd name="connsiteX25" fmla="*/ 0 w 351494"/>
                <a:gd name="connsiteY25" fmla="*/ 678950 h 67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1494" h="678950" extrusionOk="0">
                  <a:moveTo>
                    <a:pt x="0" y="678950"/>
                  </a:moveTo>
                  <a:lnTo>
                    <a:pt x="0" y="597709"/>
                  </a:lnTo>
                  <a:lnTo>
                    <a:pt x="165809" y="341546"/>
                  </a:lnTo>
                  <a:cubicBezTo>
                    <a:pt x="177951" y="322772"/>
                    <a:pt x="189420" y="304803"/>
                    <a:pt x="200216" y="287661"/>
                  </a:cubicBezTo>
                  <a:cubicBezTo>
                    <a:pt x="210991" y="270539"/>
                    <a:pt x="219807" y="252714"/>
                    <a:pt x="226725" y="234194"/>
                  </a:cubicBezTo>
                  <a:cubicBezTo>
                    <a:pt x="233643" y="215685"/>
                    <a:pt x="237092" y="195379"/>
                    <a:pt x="237092" y="173268"/>
                  </a:cubicBezTo>
                  <a:cubicBezTo>
                    <a:pt x="237092" y="148392"/>
                    <a:pt x="232663" y="129331"/>
                    <a:pt x="223827" y="116066"/>
                  </a:cubicBezTo>
                  <a:cubicBezTo>
                    <a:pt x="214991" y="102802"/>
                    <a:pt x="201154" y="96169"/>
                    <a:pt x="182380" y="96169"/>
                  </a:cubicBezTo>
                  <a:cubicBezTo>
                    <a:pt x="164687" y="96169"/>
                    <a:pt x="150871" y="101138"/>
                    <a:pt x="140933" y="111087"/>
                  </a:cubicBezTo>
                  <a:cubicBezTo>
                    <a:pt x="130994" y="121036"/>
                    <a:pt x="124219" y="134035"/>
                    <a:pt x="120627" y="150055"/>
                  </a:cubicBezTo>
                  <a:cubicBezTo>
                    <a:pt x="117015" y="166085"/>
                    <a:pt x="115240" y="183768"/>
                    <a:pt x="115240" y="203103"/>
                  </a:cubicBezTo>
                  <a:lnTo>
                    <a:pt x="115240" y="231296"/>
                  </a:lnTo>
                  <a:lnTo>
                    <a:pt x="2490" y="231296"/>
                  </a:lnTo>
                  <a:lnTo>
                    <a:pt x="2490" y="201450"/>
                  </a:lnTo>
                  <a:cubicBezTo>
                    <a:pt x="2490" y="161656"/>
                    <a:pt x="8428" y="126709"/>
                    <a:pt x="20305" y="96588"/>
                  </a:cubicBezTo>
                  <a:cubicBezTo>
                    <a:pt x="32182" y="66467"/>
                    <a:pt x="51120" y="42845"/>
                    <a:pt x="77099" y="25703"/>
                  </a:cubicBezTo>
                  <a:cubicBezTo>
                    <a:pt x="103077" y="8581"/>
                    <a:pt x="137055" y="0"/>
                    <a:pt x="179074" y="0"/>
                  </a:cubicBezTo>
                  <a:cubicBezTo>
                    <a:pt x="236541" y="0"/>
                    <a:pt x="279641" y="15479"/>
                    <a:pt x="308374" y="46427"/>
                  </a:cubicBezTo>
                  <a:cubicBezTo>
                    <a:pt x="337108" y="77384"/>
                    <a:pt x="351495" y="120495"/>
                    <a:pt x="351495" y="175748"/>
                  </a:cubicBezTo>
                  <a:cubicBezTo>
                    <a:pt x="351495" y="203389"/>
                    <a:pt x="347617" y="228388"/>
                    <a:pt x="339883" y="250775"/>
                  </a:cubicBezTo>
                  <a:cubicBezTo>
                    <a:pt x="332128" y="273162"/>
                    <a:pt x="321925" y="294579"/>
                    <a:pt x="309211" y="315027"/>
                  </a:cubicBezTo>
                  <a:cubicBezTo>
                    <a:pt x="296497" y="335475"/>
                    <a:pt x="282702" y="356474"/>
                    <a:pt x="267764" y="378024"/>
                  </a:cubicBezTo>
                  <a:lnTo>
                    <a:pt x="130137" y="586934"/>
                  </a:lnTo>
                  <a:lnTo>
                    <a:pt x="334087" y="586934"/>
                  </a:lnTo>
                  <a:lnTo>
                    <a:pt x="334087" y="678950"/>
                  </a:lnTo>
                  <a:lnTo>
                    <a:pt x="0" y="67895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srgbClr val="00679D"/>
                </a:solidFill>
              </a:endParaRPr>
            </a:p>
          </p:txBody>
        </p:sp>
        <p:sp>
          <p:nvSpPr>
            <p:cNvPr id="27" name="Полилиния: фигура 26"/>
            <p:cNvSpPr/>
            <p:nvPr/>
          </p:nvSpPr>
          <p:spPr bwMode="auto">
            <a:xfrm>
              <a:off x="11570382" y="244458"/>
              <a:ext cx="253647" cy="462188"/>
            </a:xfrm>
            <a:custGeom>
              <a:avLst/>
              <a:gdLst>
                <a:gd name="connsiteX0" fmla="*/ 200624 w 368507"/>
                <a:gd name="connsiteY0" fmla="*/ 671481 h 671481"/>
                <a:gd name="connsiteX1" fmla="*/ 200624 w 368507"/>
                <a:gd name="connsiteY1" fmla="*/ 506509 h 671481"/>
                <a:gd name="connsiteX2" fmla="*/ 0 w 368507"/>
                <a:gd name="connsiteY2" fmla="*/ 506509 h 671481"/>
                <a:gd name="connsiteX3" fmla="*/ 0 w 368507"/>
                <a:gd name="connsiteY3" fmla="*/ 408686 h 671481"/>
                <a:gd name="connsiteX4" fmla="*/ 174911 w 368507"/>
                <a:gd name="connsiteY4" fmla="*/ 0 h 671481"/>
                <a:gd name="connsiteX5" fmla="*/ 308374 w 368507"/>
                <a:gd name="connsiteY5" fmla="*/ 0 h 671481"/>
                <a:gd name="connsiteX6" fmla="*/ 308374 w 368507"/>
                <a:gd name="connsiteY6" fmla="*/ 415319 h 671481"/>
                <a:gd name="connsiteX7" fmla="*/ 368508 w 368507"/>
                <a:gd name="connsiteY7" fmla="*/ 415319 h 671481"/>
                <a:gd name="connsiteX8" fmla="*/ 368508 w 368507"/>
                <a:gd name="connsiteY8" fmla="*/ 506509 h 671481"/>
                <a:gd name="connsiteX9" fmla="*/ 308374 w 368507"/>
                <a:gd name="connsiteY9" fmla="*/ 506509 h 671481"/>
                <a:gd name="connsiteX10" fmla="*/ 308374 w 368507"/>
                <a:gd name="connsiteY10" fmla="*/ 671481 h 671481"/>
                <a:gd name="connsiteX11" fmla="*/ 200624 w 368507"/>
                <a:gd name="connsiteY11" fmla="*/ 671481 h 671481"/>
                <a:gd name="connsiteX12" fmla="*/ 96159 w 368507"/>
                <a:gd name="connsiteY12" fmla="*/ 415319 h 671481"/>
                <a:gd name="connsiteX13" fmla="*/ 200624 w 368507"/>
                <a:gd name="connsiteY13" fmla="*/ 415319 h 671481"/>
                <a:gd name="connsiteX14" fmla="*/ 200624 w 368507"/>
                <a:gd name="connsiteY14" fmla="*/ 123515 h 671481"/>
                <a:gd name="connsiteX15" fmla="*/ 96159 w 368507"/>
                <a:gd name="connsiteY15" fmla="*/ 415319 h 67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507" h="671481" extrusionOk="0">
                  <a:moveTo>
                    <a:pt x="200624" y="671481"/>
                  </a:moveTo>
                  <a:lnTo>
                    <a:pt x="200624" y="506509"/>
                  </a:lnTo>
                  <a:lnTo>
                    <a:pt x="0" y="506509"/>
                  </a:lnTo>
                  <a:lnTo>
                    <a:pt x="0" y="408686"/>
                  </a:lnTo>
                  <a:lnTo>
                    <a:pt x="174911" y="0"/>
                  </a:lnTo>
                  <a:lnTo>
                    <a:pt x="308374" y="0"/>
                  </a:lnTo>
                  <a:lnTo>
                    <a:pt x="308374" y="415319"/>
                  </a:lnTo>
                  <a:lnTo>
                    <a:pt x="368508" y="415319"/>
                  </a:lnTo>
                  <a:lnTo>
                    <a:pt x="368508" y="506509"/>
                  </a:lnTo>
                  <a:lnTo>
                    <a:pt x="308374" y="506509"/>
                  </a:lnTo>
                  <a:lnTo>
                    <a:pt x="308374" y="671481"/>
                  </a:lnTo>
                  <a:lnTo>
                    <a:pt x="200624" y="671481"/>
                  </a:lnTo>
                  <a:close/>
                  <a:moveTo>
                    <a:pt x="96159" y="415319"/>
                  </a:moveTo>
                  <a:lnTo>
                    <a:pt x="200624" y="415319"/>
                  </a:lnTo>
                  <a:lnTo>
                    <a:pt x="200624" y="123515"/>
                  </a:lnTo>
                  <a:lnTo>
                    <a:pt x="96159" y="415319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>
                <a:solidFill>
                  <a:srgbClr val="00679D"/>
                </a:solidFill>
              </a:endParaRPr>
            </a:p>
          </p:txBody>
        </p:sp>
      </p:grpSp>
      <p:grpSp>
        <p:nvGrpSpPr>
          <p:cNvPr id="3" name="Группа 2"/>
          <p:cNvGrpSpPr/>
          <p:nvPr userDrawn="1"/>
        </p:nvGrpSpPr>
        <p:grpSpPr bwMode="auto">
          <a:xfrm>
            <a:off x="1334508" y="211372"/>
            <a:ext cx="916079" cy="916079"/>
            <a:chOff x="3492842" y="1857538"/>
            <a:chExt cx="2825375" cy="2825375"/>
          </a:xfrm>
        </p:grpSpPr>
        <p:sp>
          <p:nvSpPr>
            <p:cNvPr id="4" name="Овал 3"/>
            <p:cNvSpPr/>
            <p:nvPr userDrawn="1"/>
          </p:nvSpPr>
          <p:spPr bwMode="auto">
            <a:xfrm>
              <a:off x="3492842" y="1857538"/>
              <a:ext cx="2825375" cy="2825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/>
            <a:stretch/>
          </p:blipFill>
          <p:spPr bwMode="auto">
            <a:xfrm>
              <a:off x="3587267" y="1931426"/>
              <a:ext cx="2636524" cy="2697485"/>
            </a:xfrm>
            <a:prstGeom prst="rect">
              <a:avLst/>
            </a:prstGeom>
          </p:spPr>
        </p:pic>
      </p:grpSp>
      <p:pic>
        <p:nvPicPr>
          <p:cNvPr id="7" name="Picture 3" descr="C:\Users\1\Desktop\Презентация_Лобода\logo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528498" y="0"/>
            <a:ext cx="631372" cy="11274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итульный слайд"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6" name="Рисунок 14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191250" y="0"/>
            <a:ext cx="600075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Титульный слайд"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 userDrawn="1"/>
        </p:nvGrpSpPr>
        <p:grpSpPr bwMode="auto">
          <a:xfrm>
            <a:off x="9982267" y="319875"/>
            <a:ext cx="1870526" cy="502452"/>
            <a:chOff x="9734072" y="319875"/>
            <a:chExt cx="1870526" cy="502452"/>
          </a:xfrm>
        </p:grpSpPr>
        <p:sp>
          <p:nvSpPr>
            <p:cNvPr id="30" name="Полилиния 9"/>
            <p:cNvSpPr/>
            <p:nvPr/>
          </p:nvSpPr>
          <p:spPr bwMode="auto">
            <a:xfrm>
              <a:off x="9734072" y="320478"/>
              <a:ext cx="295622" cy="494605"/>
            </a:xfrm>
            <a:custGeom>
              <a:avLst/>
              <a:gdLst>
                <a:gd name="connsiteX0" fmla="*/ 550107 w 796881"/>
                <a:gd name="connsiteY0" fmla="*/ 1333253 h 1333252"/>
                <a:gd name="connsiteX1" fmla="*/ 436209 w 796881"/>
                <a:gd name="connsiteY1" fmla="*/ 1152560 h 1333252"/>
                <a:gd name="connsiteX2" fmla="*/ 165041 w 796881"/>
                <a:gd name="connsiteY2" fmla="*/ 742321 h 1333252"/>
                <a:gd name="connsiteX3" fmla="*/ 83325 w 796881"/>
                <a:gd name="connsiteY3" fmla="*/ 618617 h 1333252"/>
                <a:gd name="connsiteX4" fmla="*/ 22922 w 796881"/>
                <a:gd name="connsiteY4" fmla="*/ 492445 h 1333252"/>
                <a:gd name="connsiteX5" fmla="*/ 0 w 796881"/>
                <a:gd name="connsiteY5" fmla="*/ 345114 h 1333252"/>
                <a:gd name="connsiteX6" fmla="*/ 84973 w 796881"/>
                <a:gd name="connsiteY6" fmla="*/ 91168 h 1333252"/>
                <a:gd name="connsiteX7" fmla="*/ 339814 w 796881"/>
                <a:gd name="connsiteY7" fmla="*/ 0 h 1333252"/>
                <a:gd name="connsiteX8" fmla="*/ 540728 w 796881"/>
                <a:gd name="connsiteY8" fmla="*/ 50473 h 1333252"/>
                <a:gd name="connsiteX9" fmla="*/ 652645 w 796881"/>
                <a:gd name="connsiteY9" fmla="*/ 189668 h 1333252"/>
                <a:gd name="connsiteX10" fmla="*/ 687753 w 796881"/>
                <a:gd name="connsiteY10" fmla="*/ 395587 h 1333252"/>
                <a:gd name="connsiteX11" fmla="*/ 687753 w 796881"/>
                <a:gd name="connsiteY11" fmla="*/ 454195 h 1333252"/>
                <a:gd name="connsiteX12" fmla="*/ 465606 w 796881"/>
                <a:gd name="connsiteY12" fmla="*/ 454195 h 1333252"/>
                <a:gd name="connsiteX13" fmla="*/ 465606 w 796881"/>
                <a:gd name="connsiteY13" fmla="*/ 398833 h 1333252"/>
                <a:gd name="connsiteX14" fmla="*/ 454990 w 796881"/>
                <a:gd name="connsiteY14" fmla="*/ 294661 h 1333252"/>
                <a:gd name="connsiteX15" fmla="*/ 414936 w 796881"/>
                <a:gd name="connsiteY15" fmla="*/ 218140 h 1333252"/>
                <a:gd name="connsiteX16" fmla="*/ 333300 w 796881"/>
                <a:gd name="connsiteY16" fmla="*/ 188847 h 1333252"/>
                <a:gd name="connsiteX17" fmla="*/ 251583 w 796881"/>
                <a:gd name="connsiteY17" fmla="*/ 227919 h 1333252"/>
                <a:gd name="connsiteX18" fmla="*/ 225444 w 796881"/>
                <a:gd name="connsiteY18" fmla="*/ 340245 h 1333252"/>
                <a:gd name="connsiteX19" fmla="*/ 245873 w 796881"/>
                <a:gd name="connsiteY19" fmla="*/ 459885 h 1333252"/>
                <a:gd name="connsiteX20" fmla="*/ 298152 w 796881"/>
                <a:gd name="connsiteY20" fmla="*/ 564878 h 1333252"/>
                <a:gd name="connsiteX21" fmla="*/ 365954 w 796881"/>
                <a:gd name="connsiteY21" fmla="*/ 670693 h 1333252"/>
                <a:gd name="connsiteX22" fmla="*/ 692659 w 796881"/>
                <a:gd name="connsiteY22" fmla="*/ 1173715 h 1333252"/>
                <a:gd name="connsiteX23" fmla="*/ 796881 w 796881"/>
                <a:gd name="connsiteY23" fmla="*/ 1333253 h 1333252"/>
                <a:gd name="connsiteX24" fmla="*/ 550107 w 796881"/>
                <a:gd name="connsiteY24" fmla="*/ 1333253 h 13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96881" h="1333252" extrusionOk="0">
                  <a:moveTo>
                    <a:pt x="550107" y="1333253"/>
                  </a:moveTo>
                  <a:lnTo>
                    <a:pt x="436209" y="1152560"/>
                  </a:lnTo>
                  <a:lnTo>
                    <a:pt x="165041" y="742321"/>
                  </a:lnTo>
                  <a:cubicBezTo>
                    <a:pt x="135604" y="700007"/>
                    <a:pt x="108419" y="658770"/>
                    <a:pt x="83325" y="618617"/>
                  </a:cubicBezTo>
                  <a:cubicBezTo>
                    <a:pt x="58311" y="578463"/>
                    <a:pt x="38163" y="536406"/>
                    <a:pt x="22922" y="492445"/>
                  </a:cubicBezTo>
                  <a:cubicBezTo>
                    <a:pt x="7641" y="448484"/>
                    <a:pt x="0" y="399394"/>
                    <a:pt x="0" y="345114"/>
                  </a:cubicBezTo>
                  <a:cubicBezTo>
                    <a:pt x="0" y="236615"/>
                    <a:pt x="28351" y="151959"/>
                    <a:pt x="84973" y="91168"/>
                  </a:cubicBezTo>
                  <a:cubicBezTo>
                    <a:pt x="141636" y="30396"/>
                    <a:pt x="226570" y="0"/>
                    <a:pt x="339814" y="0"/>
                  </a:cubicBezTo>
                  <a:cubicBezTo>
                    <a:pt x="422576" y="0"/>
                    <a:pt x="489575" y="16850"/>
                    <a:pt x="540728" y="50473"/>
                  </a:cubicBezTo>
                  <a:cubicBezTo>
                    <a:pt x="591961" y="84134"/>
                    <a:pt x="629240" y="130520"/>
                    <a:pt x="652645" y="189668"/>
                  </a:cubicBezTo>
                  <a:cubicBezTo>
                    <a:pt x="676091" y="248817"/>
                    <a:pt x="687753" y="317443"/>
                    <a:pt x="687753" y="395587"/>
                  </a:cubicBezTo>
                  <a:lnTo>
                    <a:pt x="687753" y="454195"/>
                  </a:lnTo>
                  <a:lnTo>
                    <a:pt x="465606" y="454195"/>
                  </a:lnTo>
                  <a:lnTo>
                    <a:pt x="465606" y="398833"/>
                  </a:lnTo>
                  <a:cubicBezTo>
                    <a:pt x="465606" y="360863"/>
                    <a:pt x="462067" y="326139"/>
                    <a:pt x="454990" y="294661"/>
                  </a:cubicBezTo>
                  <a:cubicBezTo>
                    <a:pt x="447912" y="263204"/>
                    <a:pt x="434561" y="237677"/>
                    <a:pt x="414936" y="218140"/>
                  </a:cubicBezTo>
                  <a:cubicBezTo>
                    <a:pt x="395352" y="198605"/>
                    <a:pt x="368126" y="188847"/>
                    <a:pt x="333300" y="188847"/>
                  </a:cubicBezTo>
                  <a:cubicBezTo>
                    <a:pt x="296262" y="188847"/>
                    <a:pt x="269036" y="201871"/>
                    <a:pt x="251583" y="227919"/>
                  </a:cubicBezTo>
                  <a:cubicBezTo>
                    <a:pt x="234211" y="253966"/>
                    <a:pt x="225444" y="291395"/>
                    <a:pt x="225444" y="340245"/>
                  </a:cubicBezTo>
                  <a:cubicBezTo>
                    <a:pt x="225444" y="383665"/>
                    <a:pt x="232280" y="423538"/>
                    <a:pt x="245873" y="459885"/>
                  </a:cubicBezTo>
                  <a:cubicBezTo>
                    <a:pt x="259506" y="496252"/>
                    <a:pt x="276919" y="531256"/>
                    <a:pt x="298152" y="564878"/>
                  </a:cubicBezTo>
                  <a:cubicBezTo>
                    <a:pt x="319385" y="598540"/>
                    <a:pt x="341986" y="633825"/>
                    <a:pt x="365954" y="670693"/>
                  </a:cubicBezTo>
                  <a:lnTo>
                    <a:pt x="692659" y="1173715"/>
                  </a:lnTo>
                  <a:lnTo>
                    <a:pt x="796881" y="1333253"/>
                  </a:lnTo>
                  <a:lnTo>
                    <a:pt x="550107" y="1333253"/>
                  </a:lnTo>
                  <a:close/>
                </a:path>
              </a:pathLst>
            </a:custGeom>
            <a:solidFill>
              <a:srgbClr val="FF66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1" name="Рисунок 22"/>
            <p:cNvGrpSpPr/>
            <p:nvPr/>
          </p:nvGrpSpPr>
          <p:grpSpPr bwMode="auto">
            <a:xfrm>
              <a:off x="10991923" y="325920"/>
              <a:ext cx="329202" cy="247945"/>
              <a:chOff x="10029801" y="606924"/>
              <a:chExt cx="887400" cy="668357"/>
            </a:xfrm>
            <a:solidFill>
              <a:srgbClr val="00679D"/>
            </a:solidFill>
          </p:grpSpPr>
          <p:sp>
            <p:nvSpPr>
              <p:cNvPr id="42" name="Полилиния 21"/>
              <p:cNvSpPr/>
              <p:nvPr/>
            </p:nvSpPr>
            <p:spPr bwMode="auto">
              <a:xfrm>
                <a:off x="10029801" y="615257"/>
                <a:ext cx="186987" cy="535817"/>
              </a:xfrm>
              <a:custGeom>
                <a:avLst/>
                <a:gdLst>
                  <a:gd name="connsiteX0" fmla="*/ 0 w 186987"/>
                  <a:gd name="connsiteY0" fmla="*/ 535818 h 535817"/>
                  <a:gd name="connsiteX1" fmla="*/ 0 w 186987"/>
                  <a:gd name="connsiteY1" fmla="*/ 0 h 535817"/>
                  <a:gd name="connsiteX2" fmla="*/ 186987 w 186987"/>
                  <a:gd name="connsiteY2" fmla="*/ 0 h 535817"/>
                  <a:gd name="connsiteX3" fmla="*/ 186987 w 186987"/>
                  <a:gd name="connsiteY3" fmla="*/ 38928 h 535817"/>
                  <a:gd name="connsiteX4" fmla="*/ 49320 w 186987"/>
                  <a:gd name="connsiteY4" fmla="*/ 38928 h 535817"/>
                  <a:gd name="connsiteX5" fmla="*/ 49320 w 186987"/>
                  <a:gd name="connsiteY5" fmla="*/ 535818 h 535817"/>
                  <a:gd name="connsiteX6" fmla="*/ 0 w 186987"/>
                  <a:gd name="connsiteY6" fmla="*/ 535818 h 53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987" h="535817" extrusionOk="0">
                    <a:moveTo>
                      <a:pt x="0" y="535818"/>
                    </a:moveTo>
                    <a:lnTo>
                      <a:pt x="0" y="0"/>
                    </a:lnTo>
                    <a:lnTo>
                      <a:pt x="186987" y="0"/>
                    </a:lnTo>
                    <a:lnTo>
                      <a:pt x="186987" y="38928"/>
                    </a:lnTo>
                    <a:lnTo>
                      <a:pt x="49320" y="38928"/>
                    </a:lnTo>
                    <a:lnTo>
                      <a:pt x="49320" y="535818"/>
                    </a:lnTo>
                    <a:lnTo>
                      <a:pt x="0" y="53581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Полилиния 22"/>
              <p:cNvSpPr/>
              <p:nvPr/>
            </p:nvSpPr>
            <p:spPr bwMode="auto">
              <a:xfrm>
                <a:off x="10254030" y="606924"/>
                <a:ext cx="270689" cy="552483"/>
              </a:xfrm>
              <a:custGeom>
                <a:avLst/>
                <a:gdLst>
                  <a:gd name="connsiteX0" fmla="*/ 134851 w 270689"/>
                  <a:gd name="connsiteY0" fmla="*/ 552484 h 552483"/>
                  <a:gd name="connsiteX1" fmla="*/ 52552 w 270689"/>
                  <a:gd name="connsiteY1" fmla="*/ 529309 h 552483"/>
                  <a:gd name="connsiteX2" fmla="*/ 11611 w 270689"/>
                  <a:gd name="connsiteY2" fmla="*/ 460696 h 552483"/>
                  <a:gd name="connsiteX3" fmla="*/ 0 w 270689"/>
                  <a:gd name="connsiteY3" fmla="*/ 348533 h 552483"/>
                  <a:gd name="connsiteX4" fmla="*/ 0 w 270689"/>
                  <a:gd name="connsiteY4" fmla="*/ 203930 h 552483"/>
                  <a:gd name="connsiteX5" fmla="*/ 11611 w 270689"/>
                  <a:gd name="connsiteY5" fmla="*/ 91766 h 552483"/>
                  <a:gd name="connsiteX6" fmla="*/ 52552 w 270689"/>
                  <a:gd name="connsiteY6" fmla="*/ 23154 h 552483"/>
                  <a:gd name="connsiteX7" fmla="*/ 134851 w 270689"/>
                  <a:gd name="connsiteY7" fmla="*/ 0 h 552483"/>
                  <a:gd name="connsiteX8" fmla="*/ 218138 w 270689"/>
                  <a:gd name="connsiteY8" fmla="*/ 23154 h 552483"/>
                  <a:gd name="connsiteX9" fmla="*/ 259070 w 270689"/>
                  <a:gd name="connsiteY9" fmla="*/ 91300 h 552483"/>
                  <a:gd name="connsiteX10" fmla="*/ 270690 w 270689"/>
                  <a:gd name="connsiteY10" fmla="*/ 203930 h 552483"/>
                  <a:gd name="connsiteX11" fmla="*/ 270690 w 270689"/>
                  <a:gd name="connsiteY11" fmla="*/ 348533 h 552483"/>
                  <a:gd name="connsiteX12" fmla="*/ 259070 w 270689"/>
                  <a:gd name="connsiteY12" fmla="*/ 460696 h 552483"/>
                  <a:gd name="connsiteX13" fmla="*/ 218138 w 270689"/>
                  <a:gd name="connsiteY13" fmla="*/ 529309 h 552483"/>
                  <a:gd name="connsiteX14" fmla="*/ 134851 w 270689"/>
                  <a:gd name="connsiteY14" fmla="*/ 552484 h 552483"/>
                  <a:gd name="connsiteX15" fmla="*/ 134851 w 270689"/>
                  <a:gd name="connsiteY15" fmla="*/ 515400 h 552483"/>
                  <a:gd name="connsiteX16" fmla="*/ 192559 w 270689"/>
                  <a:gd name="connsiteY16" fmla="*/ 495469 h 552483"/>
                  <a:gd name="connsiteX17" fmla="*/ 216257 w 270689"/>
                  <a:gd name="connsiteY17" fmla="*/ 438476 h 552483"/>
                  <a:gd name="connsiteX18" fmla="*/ 221369 w 270689"/>
                  <a:gd name="connsiteY18" fmla="*/ 350399 h 552483"/>
                  <a:gd name="connsiteX19" fmla="*/ 221369 w 270689"/>
                  <a:gd name="connsiteY19" fmla="*/ 202064 h 552483"/>
                  <a:gd name="connsiteX20" fmla="*/ 216257 w 270689"/>
                  <a:gd name="connsiteY20" fmla="*/ 113542 h 552483"/>
                  <a:gd name="connsiteX21" fmla="*/ 192559 w 270689"/>
                  <a:gd name="connsiteY21" fmla="*/ 56993 h 552483"/>
                  <a:gd name="connsiteX22" fmla="*/ 134851 w 270689"/>
                  <a:gd name="connsiteY22" fmla="*/ 37062 h 552483"/>
                  <a:gd name="connsiteX23" fmla="*/ 77663 w 270689"/>
                  <a:gd name="connsiteY23" fmla="*/ 56993 h 552483"/>
                  <a:gd name="connsiteX24" fmla="*/ 54381 w 270689"/>
                  <a:gd name="connsiteY24" fmla="*/ 113542 h 552483"/>
                  <a:gd name="connsiteX25" fmla="*/ 49277 w 270689"/>
                  <a:gd name="connsiteY25" fmla="*/ 202064 h 552483"/>
                  <a:gd name="connsiteX26" fmla="*/ 49277 w 270689"/>
                  <a:gd name="connsiteY26" fmla="*/ 350399 h 552483"/>
                  <a:gd name="connsiteX27" fmla="*/ 54381 w 270689"/>
                  <a:gd name="connsiteY27" fmla="*/ 438476 h 552483"/>
                  <a:gd name="connsiteX28" fmla="*/ 77663 w 270689"/>
                  <a:gd name="connsiteY28" fmla="*/ 495469 h 552483"/>
                  <a:gd name="connsiteX29" fmla="*/ 134851 w 270689"/>
                  <a:gd name="connsiteY29" fmla="*/ 515400 h 55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689" h="552483" extrusionOk="0">
                    <a:moveTo>
                      <a:pt x="134851" y="552484"/>
                    </a:moveTo>
                    <a:cubicBezTo>
                      <a:pt x="99533" y="552484"/>
                      <a:pt x="72083" y="544745"/>
                      <a:pt x="52552" y="529309"/>
                    </a:cubicBezTo>
                    <a:cubicBezTo>
                      <a:pt x="33022" y="513873"/>
                      <a:pt x="19357" y="490996"/>
                      <a:pt x="11611" y="460696"/>
                    </a:cubicBezTo>
                    <a:cubicBezTo>
                      <a:pt x="3830" y="430440"/>
                      <a:pt x="0" y="393038"/>
                      <a:pt x="0" y="348533"/>
                    </a:cubicBezTo>
                    <a:lnTo>
                      <a:pt x="0" y="203930"/>
                    </a:lnTo>
                    <a:cubicBezTo>
                      <a:pt x="0" y="159446"/>
                      <a:pt x="3830" y="122044"/>
                      <a:pt x="11611" y="91766"/>
                    </a:cubicBezTo>
                    <a:cubicBezTo>
                      <a:pt x="19357" y="61488"/>
                      <a:pt x="33022" y="38632"/>
                      <a:pt x="52552" y="23154"/>
                    </a:cubicBezTo>
                    <a:cubicBezTo>
                      <a:pt x="72083" y="7718"/>
                      <a:pt x="99533" y="0"/>
                      <a:pt x="134851" y="0"/>
                    </a:cubicBezTo>
                    <a:cubicBezTo>
                      <a:pt x="170810" y="0"/>
                      <a:pt x="198598" y="7718"/>
                      <a:pt x="218138" y="23154"/>
                    </a:cubicBezTo>
                    <a:cubicBezTo>
                      <a:pt x="237668" y="38632"/>
                      <a:pt x="251280" y="61319"/>
                      <a:pt x="259070" y="91300"/>
                    </a:cubicBezTo>
                    <a:cubicBezTo>
                      <a:pt x="266816" y="121281"/>
                      <a:pt x="270690" y="158810"/>
                      <a:pt x="270690" y="203930"/>
                    </a:cubicBezTo>
                    <a:lnTo>
                      <a:pt x="270690" y="348533"/>
                    </a:lnTo>
                    <a:cubicBezTo>
                      <a:pt x="270690" y="393038"/>
                      <a:pt x="266816" y="430441"/>
                      <a:pt x="259070" y="460696"/>
                    </a:cubicBezTo>
                    <a:cubicBezTo>
                      <a:pt x="251280" y="490996"/>
                      <a:pt x="237668" y="513873"/>
                      <a:pt x="218138" y="529309"/>
                    </a:cubicBezTo>
                    <a:cubicBezTo>
                      <a:pt x="198598" y="544745"/>
                      <a:pt x="170810" y="552484"/>
                      <a:pt x="134851" y="552484"/>
                    </a:cubicBezTo>
                    <a:close/>
                    <a:moveTo>
                      <a:pt x="134851" y="515400"/>
                    </a:moveTo>
                    <a:cubicBezTo>
                      <a:pt x="160897" y="515400"/>
                      <a:pt x="180133" y="508785"/>
                      <a:pt x="192559" y="495469"/>
                    </a:cubicBezTo>
                    <a:cubicBezTo>
                      <a:pt x="204941" y="482196"/>
                      <a:pt x="212861" y="463199"/>
                      <a:pt x="216257" y="438476"/>
                    </a:cubicBezTo>
                    <a:cubicBezTo>
                      <a:pt x="219662" y="413754"/>
                      <a:pt x="221369" y="384387"/>
                      <a:pt x="221369" y="350399"/>
                    </a:cubicBezTo>
                    <a:lnTo>
                      <a:pt x="221369" y="202064"/>
                    </a:lnTo>
                    <a:cubicBezTo>
                      <a:pt x="221369" y="167461"/>
                      <a:pt x="219662" y="137967"/>
                      <a:pt x="216257" y="113542"/>
                    </a:cubicBezTo>
                    <a:cubicBezTo>
                      <a:pt x="212861" y="89137"/>
                      <a:pt x="204941" y="70308"/>
                      <a:pt x="192559" y="56993"/>
                    </a:cubicBezTo>
                    <a:cubicBezTo>
                      <a:pt x="180133" y="43720"/>
                      <a:pt x="160897" y="37062"/>
                      <a:pt x="134851" y="37062"/>
                    </a:cubicBezTo>
                    <a:cubicBezTo>
                      <a:pt x="108813" y="37062"/>
                      <a:pt x="89742" y="43720"/>
                      <a:pt x="77663" y="56993"/>
                    </a:cubicBezTo>
                    <a:cubicBezTo>
                      <a:pt x="65575" y="70308"/>
                      <a:pt x="57786" y="89137"/>
                      <a:pt x="54381" y="113542"/>
                    </a:cubicBezTo>
                    <a:cubicBezTo>
                      <a:pt x="50975" y="137967"/>
                      <a:pt x="49277" y="167461"/>
                      <a:pt x="49277" y="202064"/>
                    </a:cubicBezTo>
                    <a:lnTo>
                      <a:pt x="49277" y="350399"/>
                    </a:lnTo>
                    <a:cubicBezTo>
                      <a:pt x="49277" y="384387"/>
                      <a:pt x="50975" y="413754"/>
                      <a:pt x="54381" y="438476"/>
                    </a:cubicBezTo>
                    <a:cubicBezTo>
                      <a:pt x="57786" y="463199"/>
                      <a:pt x="65575" y="482196"/>
                      <a:pt x="77663" y="495469"/>
                    </a:cubicBezTo>
                    <a:cubicBezTo>
                      <a:pt x="89742" y="508785"/>
                      <a:pt x="108813" y="515400"/>
                      <a:pt x="134851" y="51540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Полилиния 23"/>
              <p:cNvSpPr/>
              <p:nvPr/>
            </p:nvSpPr>
            <p:spPr bwMode="auto">
              <a:xfrm>
                <a:off x="10542292" y="615257"/>
                <a:ext cx="374910" cy="660024"/>
              </a:xfrm>
              <a:custGeom>
                <a:avLst/>
                <a:gdLst>
                  <a:gd name="connsiteX0" fmla="*/ 0 w 374910"/>
                  <a:gd name="connsiteY0" fmla="*/ 660024 h 660024"/>
                  <a:gd name="connsiteX1" fmla="*/ 0 w 374910"/>
                  <a:gd name="connsiteY1" fmla="*/ 501511 h 660024"/>
                  <a:gd name="connsiteX2" fmla="*/ 38602 w 374910"/>
                  <a:gd name="connsiteY2" fmla="*/ 467672 h 660024"/>
                  <a:gd name="connsiteX3" fmla="*/ 66520 w 374910"/>
                  <a:gd name="connsiteY3" fmla="*/ 407880 h 660024"/>
                  <a:gd name="connsiteX4" fmla="*/ 86986 w 374910"/>
                  <a:gd name="connsiteY4" fmla="*/ 309159 h 660024"/>
                  <a:gd name="connsiteX5" fmla="*/ 102349 w 374910"/>
                  <a:gd name="connsiteY5" fmla="*/ 158513 h 660024"/>
                  <a:gd name="connsiteX6" fmla="*/ 114437 w 374910"/>
                  <a:gd name="connsiteY6" fmla="*/ 0 h 660024"/>
                  <a:gd name="connsiteX7" fmla="*/ 327462 w 374910"/>
                  <a:gd name="connsiteY7" fmla="*/ 0 h 660024"/>
                  <a:gd name="connsiteX8" fmla="*/ 327462 w 374910"/>
                  <a:gd name="connsiteY8" fmla="*/ 499646 h 660024"/>
                  <a:gd name="connsiteX9" fmla="*/ 374910 w 374910"/>
                  <a:gd name="connsiteY9" fmla="*/ 499646 h 660024"/>
                  <a:gd name="connsiteX10" fmla="*/ 374910 w 374910"/>
                  <a:gd name="connsiteY10" fmla="*/ 660024 h 660024"/>
                  <a:gd name="connsiteX11" fmla="*/ 335849 w 374910"/>
                  <a:gd name="connsiteY11" fmla="*/ 660024 h 660024"/>
                  <a:gd name="connsiteX12" fmla="*/ 332106 w 374910"/>
                  <a:gd name="connsiteY12" fmla="*/ 535818 h 660024"/>
                  <a:gd name="connsiteX13" fmla="*/ 43706 w 374910"/>
                  <a:gd name="connsiteY13" fmla="*/ 535818 h 660024"/>
                  <a:gd name="connsiteX14" fmla="*/ 39070 w 374910"/>
                  <a:gd name="connsiteY14" fmla="*/ 660024 h 660024"/>
                  <a:gd name="connsiteX15" fmla="*/ 0 w 374910"/>
                  <a:gd name="connsiteY15" fmla="*/ 660024 h 660024"/>
                  <a:gd name="connsiteX16" fmla="*/ 55836 w 374910"/>
                  <a:gd name="connsiteY16" fmla="*/ 499646 h 660024"/>
                  <a:gd name="connsiteX17" fmla="*/ 279077 w 374910"/>
                  <a:gd name="connsiteY17" fmla="*/ 499646 h 660024"/>
                  <a:gd name="connsiteX18" fmla="*/ 279077 w 374910"/>
                  <a:gd name="connsiteY18" fmla="*/ 37083 h 660024"/>
                  <a:gd name="connsiteX19" fmla="*/ 155369 w 374910"/>
                  <a:gd name="connsiteY19" fmla="*/ 37083 h 660024"/>
                  <a:gd name="connsiteX20" fmla="*/ 143282 w 374910"/>
                  <a:gd name="connsiteY20" fmla="*/ 167778 h 660024"/>
                  <a:gd name="connsiteX21" fmla="*/ 128855 w 374910"/>
                  <a:gd name="connsiteY21" fmla="*/ 307294 h 660024"/>
                  <a:gd name="connsiteX22" fmla="*/ 113501 w 374910"/>
                  <a:gd name="connsiteY22" fmla="*/ 401858 h 660024"/>
                  <a:gd name="connsiteX23" fmla="*/ 91154 w 374910"/>
                  <a:gd name="connsiteY23" fmla="*/ 462583 h 660024"/>
                  <a:gd name="connsiteX24" fmla="*/ 55836 w 374910"/>
                  <a:gd name="connsiteY24" fmla="*/ 499646 h 66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4910" h="660024" extrusionOk="0">
                    <a:moveTo>
                      <a:pt x="0" y="660024"/>
                    </a:moveTo>
                    <a:lnTo>
                      <a:pt x="0" y="501511"/>
                    </a:lnTo>
                    <a:cubicBezTo>
                      <a:pt x="14895" y="493497"/>
                      <a:pt x="27745" y="482196"/>
                      <a:pt x="38602" y="467672"/>
                    </a:cubicBezTo>
                    <a:cubicBezTo>
                      <a:pt x="49450" y="453169"/>
                      <a:pt x="58774" y="433238"/>
                      <a:pt x="66520" y="407880"/>
                    </a:cubicBezTo>
                    <a:cubicBezTo>
                      <a:pt x="74258" y="382543"/>
                      <a:pt x="81068" y="349635"/>
                      <a:pt x="86986" y="309159"/>
                    </a:cubicBezTo>
                    <a:cubicBezTo>
                      <a:pt x="92861" y="268683"/>
                      <a:pt x="98008" y="218453"/>
                      <a:pt x="102349" y="158513"/>
                    </a:cubicBezTo>
                    <a:lnTo>
                      <a:pt x="114437" y="0"/>
                    </a:lnTo>
                    <a:lnTo>
                      <a:pt x="327462" y="0"/>
                    </a:lnTo>
                    <a:lnTo>
                      <a:pt x="327462" y="499646"/>
                    </a:lnTo>
                    <a:lnTo>
                      <a:pt x="374910" y="499646"/>
                    </a:lnTo>
                    <a:lnTo>
                      <a:pt x="374910" y="660024"/>
                    </a:lnTo>
                    <a:lnTo>
                      <a:pt x="335849" y="660024"/>
                    </a:lnTo>
                    <a:lnTo>
                      <a:pt x="332106" y="535818"/>
                    </a:lnTo>
                    <a:lnTo>
                      <a:pt x="43706" y="535818"/>
                    </a:lnTo>
                    <a:lnTo>
                      <a:pt x="39070" y="660024"/>
                    </a:lnTo>
                    <a:lnTo>
                      <a:pt x="0" y="660024"/>
                    </a:lnTo>
                    <a:close/>
                    <a:moveTo>
                      <a:pt x="55836" y="499646"/>
                    </a:moveTo>
                    <a:lnTo>
                      <a:pt x="279077" y="499646"/>
                    </a:lnTo>
                    <a:lnTo>
                      <a:pt x="279077" y="37083"/>
                    </a:lnTo>
                    <a:lnTo>
                      <a:pt x="155369" y="37083"/>
                    </a:lnTo>
                    <a:lnTo>
                      <a:pt x="143282" y="167778"/>
                    </a:lnTo>
                    <a:cubicBezTo>
                      <a:pt x="138308" y="222800"/>
                      <a:pt x="133499" y="269298"/>
                      <a:pt x="128855" y="307294"/>
                    </a:cubicBezTo>
                    <a:cubicBezTo>
                      <a:pt x="124176" y="345310"/>
                      <a:pt x="119072" y="376839"/>
                      <a:pt x="113501" y="401858"/>
                    </a:cubicBezTo>
                    <a:cubicBezTo>
                      <a:pt x="107921" y="426877"/>
                      <a:pt x="100478" y="447147"/>
                      <a:pt x="91154" y="462583"/>
                    </a:cubicBezTo>
                    <a:cubicBezTo>
                      <a:pt x="81874" y="478019"/>
                      <a:pt x="70090" y="490380"/>
                      <a:pt x="55836" y="49964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2" name="Рисунок 22"/>
            <p:cNvGrpSpPr/>
            <p:nvPr/>
          </p:nvGrpSpPr>
          <p:grpSpPr bwMode="auto">
            <a:xfrm>
              <a:off x="10985200" y="617371"/>
              <a:ext cx="619398" cy="204957"/>
              <a:chOff x="10011683" y="1392558"/>
              <a:chExt cx="1669645" cy="552483"/>
            </a:xfrm>
            <a:solidFill>
              <a:srgbClr val="00679D"/>
            </a:solidFill>
          </p:grpSpPr>
          <p:sp>
            <p:nvSpPr>
              <p:cNvPr id="37" name="Полилиния 16"/>
              <p:cNvSpPr/>
              <p:nvPr/>
            </p:nvSpPr>
            <p:spPr bwMode="auto">
              <a:xfrm>
                <a:off x="10011683" y="1392558"/>
                <a:ext cx="266989" cy="552483"/>
              </a:xfrm>
              <a:custGeom>
                <a:avLst/>
                <a:gdLst>
                  <a:gd name="connsiteX0" fmla="*/ 135787 w 266989"/>
                  <a:gd name="connsiteY0" fmla="*/ 552483 h 552483"/>
                  <a:gd name="connsiteX1" fmla="*/ 46513 w 266989"/>
                  <a:gd name="connsiteY1" fmla="*/ 524223 h 552483"/>
                  <a:gd name="connsiteX2" fmla="*/ 8803 w 266989"/>
                  <a:gd name="connsiteY2" fmla="*/ 448654 h 552483"/>
                  <a:gd name="connsiteX3" fmla="*/ 0 w 266989"/>
                  <a:gd name="connsiteY3" fmla="*/ 342977 h 552483"/>
                  <a:gd name="connsiteX4" fmla="*/ 0 w 266989"/>
                  <a:gd name="connsiteY4" fmla="*/ 216906 h 552483"/>
                  <a:gd name="connsiteX5" fmla="*/ 12079 w 266989"/>
                  <a:gd name="connsiteY5" fmla="*/ 90368 h 552483"/>
                  <a:gd name="connsiteX6" fmla="*/ 53913 w 266989"/>
                  <a:gd name="connsiteY6" fmla="*/ 21310 h 552483"/>
                  <a:gd name="connsiteX7" fmla="*/ 135787 w 266989"/>
                  <a:gd name="connsiteY7" fmla="*/ 0 h 552483"/>
                  <a:gd name="connsiteX8" fmla="*/ 220009 w 266989"/>
                  <a:gd name="connsiteY8" fmla="*/ 22691 h 552483"/>
                  <a:gd name="connsiteX9" fmla="*/ 257666 w 266989"/>
                  <a:gd name="connsiteY9" fmla="*/ 84816 h 552483"/>
                  <a:gd name="connsiteX10" fmla="*/ 266990 w 266989"/>
                  <a:gd name="connsiteY10" fmla="*/ 173336 h 552483"/>
                  <a:gd name="connsiteX11" fmla="*/ 266990 w 266989"/>
                  <a:gd name="connsiteY11" fmla="*/ 194646 h 552483"/>
                  <a:gd name="connsiteX12" fmla="*/ 220477 w 266989"/>
                  <a:gd name="connsiteY12" fmla="*/ 194646 h 552483"/>
                  <a:gd name="connsiteX13" fmla="*/ 220477 w 266989"/>
                  <a:gd name="connsiteY13" fmla="*/ 173336 h 552483"/>
                  <a:gd name="connsiteX14" fmla="*/ 211621 w 266989"/>
                  <a:gd name="connsiteY14" fmla="*/ 89436 h 552483"/>
                  <a:gd name="connsiteX15" fmla="*/ 184171 w 266989"/>
                  <a:gd name="connsiteY15" fmla="*/ 48638 h 552483"/>
                  <a:gd name="connsiteX16" fmla="*/ 135787 w 266989"/>
                  <a:gd name="connsiteY16" fmla="*/ 37068 h 552483"/>
                  <a:gd name="connsiteX17" fmla="*/ 80895 w 266989"/>
                  <a:gd name="connsiteY17" fmla="*/ 54216 h 552483"/>
                  <a:gd name="connsiteX18" fmla="*/ 55784 w 266989"/>
                  <a:gd name="connsiteY18" fmla="*/ 109364 h 552483"/>
                  <a:gd name="connsiteX19" fmla="*/ 49277 w 266989"/>
                  <a:gd name="connsiteY19" fmla="*/ 211354 h 552483"/>
                  <a:gd name="connsiteX20" fmla="*/ 49277 w 266989"/>
                  <a:gd name="connsiteY20" fmla="*/ 350403 h 552483"/>
                  <a:gd name="connsiteX21" fmla="*/ 66511 w 266989"/>
                  <a:gd name="connsiteY21" fmla="*/ 476474 h 552483"/>
                  <a:gd name="connsiteX22" fmla="*/ 136722 w 266989"/>
                  <a:gd name="connsiteY22" fmla="*/ 515398 h 552483"/>
                  <a:gd name="connsiteX23" fmla="*/ 191155 w 266989"/>
                  <a:gd name="connsiteY23" fmla="*/ 499649 h 552483"/>
                  <a:gd name="connsiteX24" fmla="*/ 214853 w 266989"/>
                  <a:gd name="connsiteY24" fmla="*/ 450519 h 552483"/>
                  <a:gd name="connsiteX25" fmla="*/ 220477 w 266989"/>
                  <a:gd name="connsiteY25" fmla="*/ 364313 h 552483"/>
                  <a:gd name="connsiteX26" fmla="*/ 220477 w 266989"/>
                  <a:gd name="connsiteY26" fmla="*/ 343910 h 552483"/>
                  <a:gd name="connsiteX27" fmla="*/ 266990 w 266989"/>
                  <a:gd name="connsiteY27" fmla="*/ 343910 h 552483"/>
                  <a:gd name="connsiteX28" fmla="*/ 266990 w 266989"/>
                  <a:gd name="connsiteY28" fmla="*/ 363380 h 552483"/>
                  <a:gd name="connsiteX29" fmla="*/ 258602 w 266989"/>
                  <a:gd name="connsiteY29" fmla="*/ 459784 h 552483"/>
                  <a:gd name="connsiteX30" fmla="*/ 222305 w 266989"/>
                  <a:gd name="connsiteY30" fmla="*/ 527443 h 552483"/>
                  <a:gd name="connsiteX31" fmla="*/ 135787 w 266989"/>
                  <a:gd name="connsiteY31" fmla="*/ 552483 h 55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66989" h="552483" extrusionOk="0">
                    <a:moveTo>
                      <a:pt x="135787" y="552483"/>
                    </a:moveTo>
                    <a:cubicBezTo>
                      <a:pt x="95486" y="552483"/>
                      <a:pt x="65706" y="543072"/>
                      <a:pt x="46513" y="524223"/>
                    </a:cubicBezTo>
                    <a:cubicBezTo>
                      <a:pt x="27277" y="505348"/>
                      <a:pt x="14722" y="480187"/>
                      <a:pt x="8803" y="448654"/>
                    </a:cubicBezTo>
                    <a:cubicBezTo>
                      <a:pt x="2929" y="417147"/>
                      <a:pt x="0" y="381910"/>
                      <a:pt x="0" y="342977"/>
                    </a:cubicBezTo>
                    <a:lnTo>
                      <a:pt x="0" y="216906"/>
                    </a:lnTo>
                    <a:cubicBezTo>
                      <a:pt x="0" y="164391"/>
                      <a:pt x="3994" y="122212"/>
                      <a:pt x="12079" y="90368"/>
                    </a:cubicBezTo>
                    <a:cubicBezTo>
                      <a:pt x="20128" y="58567"/>
                      <a:pt x="34079" y="35539"/>
                      <a:pt x="53913" y="21310"/>
                    </a:cubicBezTo>
                    <a:cubicBezTo>
                      <a:pt x="73790" y="7106"/>
                      <a:pt x="101067" y="0"/>
                      <a:pt x="135787" y="0"/>
                    </a:cubicBezTo>
                    <a:cubicBezTo>
                      <a:pt x="173028" y="0"/>
                      <a:pt x="201068" y="7547"/>
                      <a:pt x="220009" y="22691"/>
                    </a:cubicBezTo>
                    <a:cubicBezTo>
                      <a:pt x="238898" y="37853"/>
                      <a:pt x="251454" y="58567"/>
                      <a:pt x="257666" y="84816"/>
                    </a:cubicBezTo>
                    <a:cubicBezTo>
                      <a:pt x="263836" y="111082"/>
                      <a:pt x="266990" y="140577"/>
                      <a:pt x="266990" y="173336"/>
                    </a:cubicBezTo>
                    <a:lnTo>
                      <a:pt x="266990" y="194646"/>
                    </a:lnTo>
                    <a:lnTo>
                      <a:pt x="220477" y="194646"/>
                    </a:lnTo>
                    <a:lnTo>
                      <a:pt x="220477" y="173336"/>
                    </a:lnTo>
                    <a:cubicBezTo>
                      <a:pt x="220477" y="136890"/>
                      <a:pt x="217496" y="108898"/>
                      <a:pt x="211621" y="89436"/>
                    </a:cubicBezTo>
                    <a:cubicBezTo>
                      <a:pt x="205703" y="69974"/>
                      <a:pt x="196562" y="56400"/>
                      <a:pt x="184171" y="48638"/>
                    </a:cubicBezTo>
                    <a:cubicBezTo>
                      <a:pt x="171746" y="40927"/>
                      <a:pt x="155620" y="37068"/>
                      <a:pt x="135787" y="37068"/>
                    </a:cubicBezTo>
                    <a:cubicBezTo>
                      <a:pt x="111620" y="37068"/>
                      <a:pt x="93320" y="42792"/>
                      <a:pt x="80895" y="54216"/>
                    </a:cubicBezTo>
                    <a:cubicBezTo>
                      <a:pt x="68513" y="65648"/>
                      <a:pt x="60125" y="84048"/>
                      <a:pt x="55784" y="109364"/>
                    </a:cubicBezTo>
                    <a:cubicBezTo>
                      <a:pt x="51443" y="134723"/>
                      <a:pt x="49277" y="168691"/>
                      <a:pt x="49277" y="211354"/>
                    </a:cubicBezTo>
                    <a:lnTo>
                      <a:pt x="49277" y="350403"/>
                    </a:lnTo>
                    <a:cubicBezTo>
                      <a:pt x="49277" y="408495"/>
                      <a:pt x="55022" y="450519"/>
                      <a:pt x="66511" y="476474"/>
                    </a:cubicBezTo>
                    <a:cubicBezTo>
                      <a:pt x="77958" y="502429"/>
                      <a:pt x="101361" y="515398"/>
                      <a:pt x="136722" y="515398"/>
                    </a:cubicBezTo>
                    <a:cubicBezTo>
                      <a:pt x="160897" y="515398"/>
                      <a:pt x="179068" y="510166"/>
                      <a:pt x="191155" y="499649"/>
                    </a:cubicBezTo>
                    <a:cubicBezTo>
                      <a:pt x="203242" y="489150"/>
                      <a:pt x="211153" y="472761"/>
                      <a:pt x="214853" y="450519"/>
                    </a:cubicBezTo>
                    <a:cubicBezTo>
                      <a:pt x="218605" y="428259"/>
                      <a:pt x="220477" y="399533"/>
                      <a:pt x="220477" y="364313"/>
                    </a:cubicBezTo>
                    <a:lnTo>
                      <a:pt x="220477" y="343910"/>
                    </a:lnTo>
                    <a:lnTo>
                      <a:pt x="266990" y="343910"/>
                    </a:lnTo>
                    <a:lnTo>
                      <a:pt x="266990" y="363380"/>
                    </a:lnTo>
                    <a:cubicBezTo>
                      <a:pt x="266990" y="399213"/>
                      <a:pt x="264182" y="431351"/>
                      <a:pt x="258602" y="459784"/>
                    </a:cubicBezTo>
                    <a:cubicBezTo>
                      <a:pt x="253031" y="488217"/>
                      <a:pt x="240900" y="510779"/>
                      <a:pt x="222305" y="527443"/>
                    </a:cubicBezTo>
                    <a:cubicBezTo>
                      <a:pt x="203710" y="544151"/>
                      <a:pt x="174856" y="552483"/>
                      <a:pt x="135787" y="55248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Полилиния 17"/>
              <p:cNvSpPr/>
              <p:nvPr/>
            </p:nvSpPr>
            <p:spPr bwMode="auto">
              <a:xfrm>
                <a:off x="10334492" y="1392558"/>
                <a:ext cx="269753" cy="552483"/>
              </a:xfrm>
              <a:custGeom>
                <a:avLst/>
                <a:gdLst>
                  <a:gd name="connsiteX0" fmla="*/ 136722 w 269753"/>
                  <a:gd name="connsiteY0" fmla="*/ 552483 h 552483"/>
                  <a:gd name="connsiteX1" fmla="*/ 63236 w 269753"/>
                  <a:gd name="connsiteY1" fmla="*/ 535335 h 552483"/>
                  <a:gd name="connsiteX2" fmla="*/ 16255 w 269753"/>
                  <a:gd name="connsiteY2" fmla="*/ 473228 h 552483"/>
                  <a:gd name="connsiteX3" fmla="*/ 0 w 269753"/>
                  <a:gd name="connsiteY3" fmla="*/ 345757 h 552483"/>
                  <a:gd name="connsiteX4" fmla="*/ 0 w 269753"/>
                  <a:gd name="connsiteY4" fmla="*/ 202996 h 552483"/>
                  <a:gd name="connsiteX5" fmla="*/ 16723 w 269753"/>
                  <a:gd name="connsiteY5" fmla="*/ 75059 h 552483"/>
                  <a:gd name="connsiteX6" fmla="*/ 64640 w 269753"/>
                  <a:gd name="connsiteY6" fmla="*/ 15732 h 552483"/>
                  <a:gd name="connsiteX7" fmla="*/ 137658 w 269753"/>
                  <a:gd name="connsiteY7" fmla="*/ 0 h 552483"/>
                  <a:gd name="connsiteX8" fmla="*/ 216734 w 269753"/>
                  <a:gd name="connsiteY8" fmla="*/ 21310 h 552483"/>
                  <a:gd name="connsiteX9" fmla="*/ 257666 w 269753"/>
                  <a:gd name="connsiteY9" fmla="*/ 89436 h 552483"/>
                  <a:gd name="connsiteX10" fmla="*/ 269754 w 269753"/>
                  <a:gd name="connsiteY10" fmla="*/ 213202 h 552483"/>
                  <a:gd name="connsiteX11" fmla="*/ 269754 w 269753"/>
                  <a:gd name="connsiteY11" fmla="*/ 264188 h 552483"/>
                  <a:gd name="connsiteX12" fmla="*/ 49277 w 269753"/>
                  <a:gd name="connsiteY12" fmla="*/ 264188 h 552483"/>
                  <a:gd name="connsiteX13" fmla="*/ 49277 w 269753"/>
                  <a:gd name="connsiteY13" fmla="*/ 349470 h 552483"/>
                  <a:gd name="connsiteX14" fmla="*/ 58124 w 269753"/>
                  <a:gd name="connsiteY14" fmla="*/ 449587 h 552483"/>
                  <a:gd name="connsiteX15" fmla="*/ 86510 w 269753"/>
                  <a:gd name="connsiteY15" fmla="*/ 500564 h 552483"/>
                  <a:gd name="connsiteX16" fmla="*/ 136722 w 269753"/>
                  <a:gd name="connsiteY16" fmla="*/ 515398 h 552483"/>
                  <a:gd name="connsiteX17" fmla="*/ 175792 w 269753"/>
                  <a:gd name="connsiteY17" fmla="*/ 508914 h 552483"/>
                  <a:gd name="connsiteX18" fmla="*/ 208346 w 269753"/>
                  <a:gd name="connsiteY18" fmla="*/ 478339 h 552483"/>
                  <a:gd name="connsiteX19" fmla="*/ 221369 w 269753"/>
                  <a:gd name="connsiteY19" fmla="*/ 403237 h 552483"/>
                  <a:gd name="connsiteX20" fmla="*/ 221369 w 269753"/>
                  <a:gd name="connsiteY20" fmla="*/ 363380 h 552483"/>
                  <a:gd name="connsiteX21" fmla="*/ 269754 w 269753"/>
                  <a:gd name="connsiteY21" fmla="*/ 363380 h 552483"/>
                  <a:gd name="connsiteX22" fmla="*/ 269754 w 269753"/>
                  <a:gd name="connsiteY22" fmla="*/ 398617 h 552483"/>
                  <a:gd name="connsiteX23" fmla="*/ 241368 w 269753"/>
                  <a:gd name="connsiteY23" fmla="*/ 509846 h 552483"/>
                  <a:gd name="connsiteX24" fmla="*/ 136722 w 269753"/>
                  <a:gd name="connsiteY24" fmla="*/ 552483 h 552483"/>
                  <a:gd name="connsiteX25" fmla="*/ 49277 w 269753"/>
                  <a:gd name="connsiteY25" fmla="*/ 234503 h 552483"/>
                  <a:gd name="connsiteX26" fmla="*/ 221369 w 269753"/>
                  <a:gd name="connsiteY26" fmla="*/ 234503 h 552483"/>
                  <a:gd name="connsiteX27" fmla="*/ 221369 w 269753"/>
                  <a:gd name="connsiteY27" fmla="*/ 192824 h 552483"/>
                  <a:gd name="connsiteX28" fmla="*/ 216257 w 269753"/>
                  <a:gd name="connsiteY28" fmla="*/ 109830 h 552483"/>
                  <a:gd name="connsiteX29" fmla="*/ 193494 w 269753"/>
                  <a:gd name="connsiteY29" fmla="*/ 56063 h 552483"/>
                  <a:gd name="connsiteX30" fmla="*/ 137658 w 269753"/>
                  <a:gd name="connsiteY30" fmla="*/ 37068 h 552483"/>
                  <a:gd name="connsiteX31" fmla="*/ 87870 w 269753"/>
                  <a:gd name="connsiteY31" fmla="*/ 49579 h 552483"/>
                  <a:gd name="connsiteX32" fmla="*/ 58592 w 269753"/>
                  <a:gd name="connsiteY32" fmla="*/ 95920 h 552483"/>
                  <a:gd name="connsiteX33" fmla="*/ 49277 w 269753"/>
                  <a:gd name="connsiteY33" fmla="*/ 193731 h 552483"/>
                  <a:gd name="connsiteX34" fmla="*/ 49277 w 269753"/>
                  <a:gd name="connsiteY34" fmla="*/ 234503 h 55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9753" h="552483" extrusionOk="0">
                    <a:moveTo>
                      <a:pt x="136722" y="552483"/>
                    </a:moveTo>
                    <a:cubicBezTo>
                      <a:pt x="108215" y="552483"/>
                      <a:pt x="83702" y="546758"/>
                      <a:pt x="63236" y="535335"/>
                    </a:cubicBezTo>
                    <a:cubicBezTo>
                      <a:pt x="42761" y="523903"/>
                      <a:pt x="27104" y="503206"/>
                      <a:pt x="16255" y="473228"/>
                    </a:cubicBezTo>
                    <a:cubicBezTo>
                      <a:pt x="5398" y="443266"/>
                      <a:pt x="0" y="400776"/>
                      <a:pt x="0" y="345757"/>
                    </a:cubicBezTo>
                    <a:lnTo>
                      <a:pt x="0" y="202996"/>
                    </a:lnTo>
                    <a:cubicBezTo>
                      <a:pt x="0" y="146768"/>
                      <a:pt x="5572" y="104131"/>
                      <a:pt x="16723" y="75059"/>
                    </a:cubicBezTo>
                    <a:cubicBezTo>
                      <a:pt x="27866" y="46030"/>
                      <a:pt x="43827" y="26249"/>
                      <a:pt x="64640" y="15732"/>
                    </a:cubicBezTo>
                    <a:cubicBezTo>
                      <a:pt x="85401" y="5258"/>
                      <a:pt x="109749" y="0"/>
                      <a:pt x="137658" y="0"/>
                    </a:cubicBezTo>
                    <a:cubicBezTo>
                      <a:pt x="171157" y="0"/>
                      <a:pt x="197498" y="7106"/>
                      <a:pt x="216734" y="21310"/>
                    </a:cubicBezTo>
                    <a:cubicBezTo>
                      <a:pt x="235961" y="35539"/>
                      <a:pt x="249582" y="58248"/>
                      <a:pt x="257666" y="89436"/>
                    </a:cubicBezTo>
                    <a:cubicBezTo>
                      <a:pt x="265707" y="120649"/>
                      <a:pt x="269754" y="161904"/>
                      <a:pt x="269754" y="213202"/>
                    </a:cubicBezTo>
                    <a:lnTo>
                      <a:pt x="269754" y="264188"/>
                    </a:lnTo>
                    <a:lnTo>
                      <a:pt x="49277" y="264188"/>
                    </a:lnTo>
                    <a:lnTo>
                      <a:pt x="49277" y="349470"/>
                    </a:lnTo>
                    <a:cubicBezTo>
                      <a:pt x="49277" y="392124"/>
                      <a:pt x="52214" y="425479"/>
                      <a:pt x="58124" y="449587"/>
                    </a:cubicBezTo>
                    <a:cubicBezTo>
                      <a:pt x="63998" y="473677"/>
                      <a:pt x="73486" y="490678"/>
                      <a:pt x="86510" y="500564"/>
                    </a:cubicBezTo>
                    <a:cubicBezTo>
                      <a:pt x="99533" y="510459"/>
                      <a:pt x="116256" y="515398"/>
                      <a:pt x="136722" y="515398"/>
                    </a:cubicBezTo>
                    <a:cubicBezTo>
                      <a:pt x="149746" y="515398"/>
                      <a:pt x="162769" y="513240"/>
                      <a:pt x="175792" y="508914"/>
                    </a:cubicBezTo>
                    <a:cubicBezTo>
                      <a:pt x="188815" y="504588"/>
                      <a:pt x="199664" y="494408"/>
                      <a:pt x="208346" y="478339"/>
                    </a:cubicBezTo>
                    <a:cubicBezTo>
                      <a:pt x="217028" y="462271"/>
                      <a:pt x="221369" y="437248"/>
                      <a:pt x="221369" y="403237"/>
                    </a:cubicBezTo>
                    <a:lnTo>
                      <a:pt x="221369" y="363380"/>
                    </a:lnTo>
                    <a:lnTo>
                      <a:pt x="269754" y="363380"/>
                    </a:lnTo>
                    <a:lnTo>
                      <a:pt x="269754" y="398617"/>
                    </a:lnTo>
                    <a:cubicBezTo>
                      <a:pt x="269754" y="444328"/>
                      <a:pt x="260309" y="481439"/>
                      <a:pt x="241368" y="509846"/>
                    </a:cubicBezTo>
                    <a:cubicBezTo>
                      <a:pt x="222478" y="538279"/>
                      <a:pt x="187577" y="552483"/>
                      <a:pt x="136722" y="552483"/>
                    </a:cubicBezTo>
                    <a:close/>
                    <a:moveTo>
                      <a:pt x="49277" y="234503"/>
                    </a:moveTo>
                    <a:lnTo>
                      <a:pt x="221369" y="234503"/>
                    </a:lnTo>
                    <a:lnTo>
                      <a:pt x="221369" y="192824"/>
                    </a:lnTo>
                    <a:cubicBezTo>
                      <a:pt x="221369" y="160678"/>
                      <a:pt x="219662" y="133031"/>
                      <a:pt x="216257" y="109830"/>
                    </a:cubicBezTo>
                    <a:cubicBezTo>
                      <a:pt x="212861" y="86681"/>
                      <a:pt x="205235" y="68739"/>
                      <a:pt x="193494" y="56063"/>
                    </a:cubicBezTo>
                    <a:cubicBezTo>
                      <a:pt x="181710" y="43423"/>
                      <a:pt x="163064" y="37068"/>
                      <a:pt x="137658" y="37068"/>
                    </a:cubicBezTo>
                    <a:cubicBezTo>
                      <a:pt x="117790" y="37068"/>
                      <a:pt x="101231" y="41238"/>
                      <a:pt x="87870" y="49579"/>
                    </a:cubicBezTo>
                    <a:cubicBezTo>
                      <a:pt x="74552" y="57928"/>
                      <a:pt x="64770" y="73384"/>
                      <a:pt x="58592" y="95920"/>
                    </a:cubicBezTo>
                    <a:cubicBezTo>
                      <a:pt x="52379" y="118508"/>
                      <a:pt x="49277" y="151094"/>
                      <a:pt x="49277" y="193731"/>
                    </a:cubicBezTo>
                    <a:lnTo>
                      <a:pt x="49277" y="23450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Полилиния 18"/>
              <p:cNvSpPr/>
              <p:nvPr/>
            </p:nvSpPr>
            <p:spPr bwMode="auto">
              <a:xfrm>
                <a:off x="10665948" y="1400890"/>
                <a:ext cx="345120" cy="535818"/>
              </a:xfrm>
              <a:custGeom>
                <a:avLst/>
                <a:gdLst>
                  <a:gd name="connsiteX0" fmla="*/ 0 w 345120"/>
                  <a:gd name="connsiteY0" fmla="*/ 535819 h 535818"/>
                  <a:gd name="connsiteX1" fmla="*/ 4644 w 345120"/>
                  <a:gd name="connsiteY1" fmla="*/ 0 h 535818"/>
                  <a:gd name="connsiteX2" fmla="*/ 42770 w 345120"/>
                  <a:gd name="connsiteY2" fmla="*/ 0 h 535818"/>
                  <a:gd name="connsiteX3" fmla="*/ 172092 w 345120"/>
                  <a:gd name="connsiteY3" fmla="*/ 392133 h 535818"/>
                  <a:gd name="connsiteX4" fmla="*/ 301424 w 345120"/>
                  <a:gd name="connsiteY4" fmla="*/ 0 h 535818"/>
                  <a:gd name="connsiteX5" fmla="*/ 341421 w 345120"/>
                  <a:gd name="connsiteY5" fmla="*/ 0 h 535818"/>
                  <a:gd name="connsiteX6" fmla="*/ 345121 w 345120"/>
                  <a:gd name="connsiteY6" fmla="*/ 535819 h 535818"/>
                  <a:gd name="connsiteX7" fmla="*/ 302316 w 345120"/>
                  <a:gd name="connsiteY7" fmla="*/ 535819 h 535818"/>
                  <a:gd name="connsiteX8" fmla="*/ 300479 w 345120"/>
                  <a:gd name="connsiteY8" fmla="*/ 125139 h 535818"/>
                  <a:gd name="connsiteX9" fmla="*/ 180480 w 345120"/>
                  <a:gd name="connsiteY9" fmla="*/ 479254 h 535818"/>
                  <a:gd name="connsiteX10" fmla="*/ 164649 w 345120"/>
                  <a:gd name="connsiteY10" fmla="*/ 479254 h 535818"/>
                  <a:gd name="connsiteX11" fmla="*/ 45577 w 345120"/>
                  <a:gd name="connsiteY11" fmla="*/ 126987 h 535818"/>
                  <a:gd name="connsiteX12" fmla="*/ 43706 w 345120"/>
                  <a:gd name="connsiteY12" fmla="*/ 535819 h 535818"/>
                  <a:gd name="connsiteX13" fmla="*/ 0 w 345120"/>
                  <a:gd name="connsiteY13" fmla="*/ 535819 h 5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120" h="535818" extrusionOk="0">
                    <a:moveTo>
                      <a:pt x="0" y="535819"/>
                    </a:moveTo>
                    <a:lnTo>
                      <a:pt x="4644" y="0"/>
                    </a:lnTo>
                    <a:lnTo>
                      <a:pt x="42770" y="0"/>
                    </a:lnTo>
                    <a:lnTo>
                      <a:pt x="172092" y="392133"/>
                    </a:lnTo>
                    <a:lnTo>
                      <a:pt x="301424" y="0"/>
                    </a:lnTo>
                    <a:lnTo>
                      <a:pt x="341421" y="0"/>
                    </a:lnTo>
                    <a:lnTo>
                      <a:pt x="345121" y="535819"/>
                    </a:lnTo>
                    <a:lnTo>
                      <a:pt x="302316" y="535819"/>
                    </a:lnTo>
                    <a:lnTo>
                      <a:pt x="300479" y="125139"/>
                    </a:lnTo>
                    <a:lnTo>
                      <a:pt x="180480" y="479254"/>
                    </a:lnTo>
                    <a:lnTo>
                      <a:pt x="164649" y="479254"/>
                    </a:lnTo>
                    <a:lnTo>
                      <a:pt x="45577" y="126987"/>
                    </a:lnTo>
                    <a:lnTo>
                      <a:pt x="43706" y="535819"/>
                    </a:lnTo>
                    <a:lnTo>
                      <a:pt x="0" y="53581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Полилиния 19"/>
              <p:cNvSpPr/>
              <p:nvPr/>
            </p:nvSpPr>
            <p:spPr bwMode="auto">
              <a:xfrm>
                <a:off x="11081228" y="1400890"/>
                <a:ext cx="263289" cy="535818"/>
              </a:xfrm>
              <a:custGeom>
                <a:avLst/>
                <a:gdLst>
                  <a:gd name="connsiteX0" fmla="*/ 0 w 263289"/>
                  <a:gd name="connsiteY0" fmla="*/ 535819 h 535818"/>
                  <a:gd name="connsiteX1" fmla="*/ 0 w 263289"/>
                  <a:gd name="connsiteY1" fmla="*/ 0 h 535818"/>
                  <a:gd name="connsiteX2" fmla="*/ 49329 w 263289"/>
                  <a:gd name="connsiteY2" fmla="*/ 0 h 535818"/>
                  <a:gd name="connsiteX3" fmla="*/ 49329 w 263289"/>
                  <a:gd name="connsiteY3" fmla="*/ 215067 h 535818"/>
                  <a:gd name="connsiteX4" fmla="*/ 92090 w 263289"/>
                  <a:gd name="connsiteY4" fmla="*/ 215067 h 535818"/>
                  <a:gd name="connsiteX5" fmla="*/ 180480 w 263289"/>
                  <a:gd name="connsiteY5" fmla="*/ 229443 h 535818"/>
                  <a:gd name="connsiteX6" fmla="*/ 232097 w 263289"/>
                  <a:gd name="connsiteY6" fmla="*/ 266968 h 535818"/>
                  <a:gd name="connsiteX7" fmla="*/ 256783 w 263289"/>
                  <a:gd name="connsiteY7" fmla="*/ 318896 h 535818"/>
                  <a:gd name="connsiteX8" fmla="*/ 263290 w 263289"/>
                  <a:gd name="connsiteY8" fmla="*/ 377290 h 535818"/>
                  <a:gd name="connsiteX9" fmla="*/ 256315 w 263289"/>
                  <a:gd name="connsiteY9" fmla="*/ 434304 h 535818"/>
                  <a:gd name="connsiteX10" fmla="*/ 231160 w 263289"/>
                  <a:gd name="connsiteY10" fmla="*/ 485273 h 535818"/>
                  <a:gd name="connsiteX11" fmla="*/ 178608 w 263289"/>
                  <a:gd name="connsiteY11" fmla="*/ 521909 h 535818"/>
                  <a:gd name="connsiteX12" fmla="*/ 89326 w 263289"/>
                  <a:gd name="connsiteY12" fmla="*/ 535819 h 535818"/>
                  <a:gd name="connsiteX13" fmla="*/ 0 w 263289"/>
                  <a:gd name="connsiteY13" fmla="*/ 535819 h 535818"/>
                  <a:gd name="connsiteX14" fmla="*/ 49329 w 263289"/>
                  <a:gd name="connsiteY14" fmla="*/ 502447 h 535818"/>
                  <a:gd name="connsiteX15" fmla="*/ 89326 w 263289"/>
                  <a:gd name="connsiteY15" fmla="*/ 502447 h 535818"/>
                  <a:gd name="connsiteX16" fmla="*/ 171157 w 263289"/>
                  <a:gd name="connsiteY16" fmla="*/ 484832 h 535818"/>
                  <a:gd name="connsiteX17" fmla="*/ 207462 w 263289"/>
                  <a:gd name="connsiteY17" fmla="*/ 438923 h 535818"/>
                  <a:gd name="connsiteX18" fmla="*/ 216777 w 263289"/>
                  <a:gd name="connsiteY18" fmla="*/ 377290 h 535818"/>
                  <a:gd name="connsiteX19" fmla="*/ 207930 w 263289"/>
                  <a:gd name="connsiteY19" fmla="*/ 315649 h 535818"/>
                  <a:gd name="connsiteX20" fmla="*/ 172560 w 263289"/>
                  <a:gd name="connsiteY20" fmla="*/ 267434 h 535818"/>
                  <a:gd name="connsiteX21" fmla="*/ 91154 w 263289"/>
                  <a:gd name="connsiteY21" fmla="*/ 248439 h 535818"/>
                  <a:gd name="connsiteX22" fmla="*/ 49329 w 263289"/>
                  <a:gd name="connsiteY22" fmla="*/ 248439 h 535818"/>
                  <a:gd name="connsiteX23" fmla="*/ 49329 w 263289"/>
                  <a:gd name="connsiteY23" fmla="*/ 502447 h 5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3289" h="535818" extrusionOk="0">
                    <a:moveTo>
                      <a:pt x="0" y="535819"/>
                    </a:moveTo>
                    <a:lnTo>
                      <a:pt x="0" y="0"/>
                    </a:lnTo>
                    <a:lnTo>
                      <a:pt x="49329" y="0"/>
                    </a:lnTo>
                    <a:lnTo>
                      <a:pt x="49329" y="215067"/>
                    </a:lnTo>
                    <a:lnTo>
                      <a:pt x="92090" y="215067"/>
                    </a:lnTo>
                    <a:cubicBezTo>
                      <a:pt x="128690" y="215067"/>
                      <a:pt x="158142" y="219859"/>
                      <a:pt x="180480" y="229443"/>
                    </a:cubicBezTo>
                    <a:cubicBezTo>
                      <a:pt x="202818" y="239027"/>
                      <a:pt x="220009" y="251530"/>
                      <a:pt x="232097" y="266968"/>
                    </a:cubicBezTo>
                    <a:cubicBezTo>
                      <a:pt x="244184" y="282450"/>
                      <a:pt x="252398" y="299745"/>
                      <a:pt x="256783" y="318896"/>
                    </a:cubicBezTo>
                    <a:cubicBezTo>
                      <a:pt x="261080" y="338038"/>
                      <a:pt x="263290" y="357509"/>
                      <a:pt x="263290" y="377290"/>
                    </a:cubicBezTo>
                    <a:cubicBezTo>
                      <a:pt x="263290" y="396450"/>
                      <a:pt x="260951" y="415472"/>
                      <a:pt x="256315" y="434304"/>
                    </a:cubicBezTo>
                    <a:cubicBezTo>
                      <a:pt x="251636" y="453170"/>
                      <a:pt x="243291" y="470154"/>
                      <a:pt x="231160" y="485273"/>
                    </a:cubicBezTo>
                    <a:cubicBezTo>
                      <a:pt x="219073" y="500452"/>
                      <a:pt x="201544" y="512627"/>
                      <a:pt x="178608" y="521909"/>
                    </a:cubicBezTo>
                    <a:cubicBezTo>
                      <a:pt x="155673" y="531182"/>
                      <a:pt x="125883" y="535819"/>
                      <a:pt x="89326" y="535819"/>
                    </a:cubicBezTo>
                    <a:lnTo>
                      <a:pt x="0" y="535819"/>
                    </a:lnTo>
                    <a:close/>
                    <a:moveTo>
                      <a:pt x="49329" y="502447"/>
                    </a:moveTo>
                    <a:lnTo>
                      <a:pt x="89326" y="502447"/>
                    </a:lnTo>
                    <a:cubicBezTo>
                      <a:pt x="125883" y="502447"/>
                      <a:pt x="153203" y="496575"/>
                      <a:pt x="171157" y="484832"/>
                    </a:cubicBezTo>
                    <a:cubicBezTo>
                      <a:pt x="189162" y="473107"/>
                      <a:pt x="201250" y="457798"/>
                      <a:pt x="207462" y="438923"/>
                    </a:cubicBezTo>
                    <a:cubicBezTo>
                      <a:pt x="213632" y="420091"/>
                      <a:pt x="216777" y="399533"/>
                      <a:pt x="216777" y="377290"/>
                    </a:cubicBezTo>
                    <a:cubicBezTo>
                      <a:pt x="216777" y="355678"/>
                      <a:pt x="213796" y="335111"/>
                      <a:pt x="207930" y="315649"/>
                    </a:cubicBezTo>
                    <a:cubicBezTo>
                      <a:pt x="202012" y="296187"/>
                      <a:pt x="190271" y="280118"/>
                      <a:pt x="172560" y="267434"/>
                    </a:cubicBezTo>
                    <a:cubicBezTo>
                      <a:pt x="154901" y="254776"/>
                      <a:pt x="127755" y="248439"/>
                      <a:pt x="91154" y="248439"/>
                    </a:cubicBezTo>
                    <a:lnTo>
                      <a:pt x="49329" y="248439"/>
                    </a:lnTo>
                    <a:lnTo>
                      <a:pt x="49329" y="50244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Полилиния 20"/>
              <p:cNvSpPr/>
              <p:nvPr/>
            </p:nvSpPr>
            <p:spPr bwMode="auto">
              <a:xfrm>
                <a:off x="11407831" y="1400890"/>
                <a:ext cx="273497" cy="535818"/>
              </a:xfrm>
              <a:custGeom>
                <a:avLst/>
                <a:gdLst>
                  <a:gd name="connsiteX0" fmla="*/ 0 w 273497"/>
                  <a:gd name="connsiteY0" fmla="*/ 535819 h 535818"/>
                  <a:gd name="connsiteX1" fmla="*/ 0 w 273497"/>
                  <a:gd name="connsiteY1" fmla="*/ 0 h 535818"/>
                  <a:gd name="connsiteX2" fmla="*/ 42804 w 273497"/>
                  <a:gd name="connsiteY2" fmla="*/ 0 h 535818"/>
                  <a:gd name="connsiteX3" fmla="*/ 42804 w 273497"/>
                  <a:gd name="connsiteY3" fmla="*/ 444035 h 535818"/>
                  <a:gd name="connsiteX4" fmla="*/ 232556 w 273497"/>
                  <a:gd name="connsiteY4" fmla="*/ 0 h 535818"/>
                  <a:gd name="connsiteX5" fmla="*/ 273497 w 273497"/>
                  <a:gd name="connsiteY5" fmla="*/ 0 h 535818"/>
                  <a:gd name="connsiteX6" fmla="*/ 273497 w 273497"/>
                  <a:gd name="connsiteY6" fmla="*/ 535819 h 535818"/>
                  <a:gd name="connsiteX7" fmla="*/ 230684 w 273497"/>
                  <a:gd name="connsiteY7" fmla="*/ 535819 h 535818"/>
                  <a:gd name="connsiteX8" fmla="*/ 230684 w 273497"/>
                  <a:gd name="connsiteY8" fmla="*/ 95480 h 535818"/>
                  <a:gd name="connsiteX9" fmla="*/ 41869 w 273497"/>
                  <a:gd name="connsiteY9" fmla="*/ 535819 h 535818"/>
                  <a:gd name="connsiteX10" fmla="*/ 0 w 273497"/>
                  <a:gd name="connsiteY10" fmla="*/ 535819 h 5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497" h="535818" extrusionOk="0">
                    <a:moveTo>
                      <a:pt x="0" y="535819"/>
                    </a:moveTo>
                    <a:lnTo>
                      <a:pt x="0" y="0"/>
                    </a:lnTo>
                    <a:lnTo>
                      <a:pt x="42804" y="0"/>
                    </a:lnTo>
                    <a:lnTo>
                      <a:pt x="42804" y="444035"/>
                    </a:lnTo>
                    <a:lnTo>
                      <a:pt x="232556" y="0"/>
                    </a:lnTo>
                    <a:lnTo>
                      <a:pt x="273497" y="0"/>
                    </a:lnTo>
                    <a:lnTo>
                      <a:pt x="273497" y="535819"/>
                    </a:lnTo>
                    <a:lnTo>
                      <a:pt x="230684" y="535819"/>
                    </a:lnTo>
                    <a:lnTo>
                      <a:pt x="230684" y="95480"/>
                    </a:lnTo>
                    <a:lnTo>
                      <a:pt x="41869" y="535819"/>
                    </a:lnTo>
                    <a:lnTo>
                      <a:pt x="0" y="53581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3" name="Полилиния 12"/>
            <p:cNvSpPr/>
            <p:nvPr/>
          </p:nvSpPr>
          <p:spPr bwMode="auto">
            <a:xfrm>
              <a:off x="9902881" y="320478"/>
              <a:ext cx="259061" cy="494605"/>
            </a:xfrm>
            <a:custGeom>
              <a:avLst/>
              <a:gdLst>
                <a:gd name="connsiteX0" fmla="*/ 95068 w 698322"/>
                <a:gd name="connsiteY0" fmla="*/ 1333253 h 1333252"/>
                <a:gd name="connsiteX1" fmla="*/ 0 w 698322"/>
                <a:gd name="connsiteY1" fmla="*/ 1182435 h 1333252"/>
                <a:gd name="connsiteX2" fmla="*/ 332406 w 698322"/>
                <a:gd name="connsiteY2" fmla="*/ 670693 h 1333252"/>
                <a:gd name="connsiteX3" fmla="*/ 400208 w 698322"/>
                <a:gd name="connsiteY3" fmla="*/ 564879 h 1333252"/>
                <a:gd name="connsiteX4" fmla="*/ 452448 w 698322"/>
                <a:gd name="connsiteY4" fmla="*/ 459886 h 1333252"/>
                <a:gd name="connsiteX5" fmla="*/ 472880 w 698322"/>
                <a:gd name="connsiteY5" fmla="*/ 340245 h 1333252"/>
                <a:gd name="connsiteX6" fmla="*/ 446738 w 698322"/>
                <a:gd name="connsiteY6" fmla="*/ 227919 h 1333252"/>
                <a:gd name="connsiteX7" fmla="*/ 365064 w 698322"/>
                <a:gd name="connsiteY7" fmla="*/ 188847 h 1333252"/>
                <a:gd name="connsiteX8" fmla="*/ 283384 w 698322"/>
                <a:gd name="connsiteY8" fmla="*/ 218141 h 1333252"/>
                <a:gd name="connsiteX9" fmla="*/ 243370 w 698322"/>
                <a:gd name="connsiteY9" fmla="*/ 294661 h 1333252"/>
                <a:gd name="connsiteX10" fmla="*/ 232753 w 698322"/>
                <a:gd name="connsiteY10" fmla="*/ 398833 h 1333252"/>
                <a:gd name="connsiteX11" fmla="*/ 232753 w 698322"/>
                <a:gd name="connsiteY11" fmla="*/ 454195 h 1333252"/>
                <a:gd name="connsiteX12" fmla="*/ 10567 w 698322"/>
                <a:gd name="connsiteY12" fmla="*/ 454195 h 1333252"/>
                <a:gd name="connsiteX13" fmla="*/ 10567 w 698322"/>
                <a:gd name="connsiteY13" fmla="*/ 395587 h 1333252"/>
                <a:gd name="connsiteX14" fmla="*/ 45674 w 698322"/>
                <a:gd name="connsiteY14" fmla="*/ 189668 h 1333252"/>
                <a:gd name="connsiteX15" fmla="*/ 157592 w 698322"/>
                <a:gd name="connsiteY15" fmla="*/ 50473 h 1333252"/>
                <a:gd name="connsiteX16" fmla="*/ 358548 w 698322"/>
                <a:gd name="connsiteY16" fmla="*/ 0 h 1333252"/>
                <a:gd name="connsiteX17" fmla="*/ 613346 w 698322"/>
                <a:gd name="connsiteY17" fmla="*/ 91168 h 1333252"/>
                <a:gd name="connsiteX18" fmla="*/ 698322 w 698322"/>
                <a:gd name="connsiteY18" fmla="*/ 345114 h 1333252"/>
                <a:gd name="connsiteX19" fmla="*/ 675438 w 698322"/>
                <a:gd name="connsiteY19" fmla="*/ 492445 h 1333252"/>
                <a:gd name="connsiteX20" fmla="*/ 614992 w 698322"/>
                <a:gd name="connsiteY20" fmla="*/ 618617 h 1333252"/>
                <a:gd name="connsiteX21" fmla="*/ 533317 w 698322"/>
                <a:gd name="connsiteY21" fmla="*/ 742321 h 1333252"/>
                <a:gd name="connsiteX22" fmla="*/ 262111 w 698322"/>
                <a:gd name="connsiteY22" fmla="*/ 1152560 h 1333252"/>
                <a:gd name="connsiteX23" fmla="*/ 664018 w 698322"/>
                <a:gd name="connsiteY23" fmla="*/ 1152560 h 1333252"/>
                <a:gd name="connsiteX24" fmla="*/ 664018 w 698322"/>
                <a:gd name="connsiteY24" fmla="*/ 1333253 h 1333252"/>
                <a:gd name="connsiteX25" fmla="*/ 95068 w 698322"/>
                <a:gd name="connsiteY25" fmla="*/ 1333253 h 13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8322" h="1333252" extrusionOk="0">
                  <a:moveTo>
                    <a:pt x="95068" y="1333253"/>
                  </a:moveTo>
                  <a:lnTo>
                    <a:pt x="0" y="1182435"/>
                  </a:lnTo>
                  <a:lnTo>
                    <a:pt x="332406" y="670693"/>
                  </a:lnTo>
                  <a:cubicBezTo>
                    <a:pt x="356329" y="633825"/>
                    <a:pt x="378936" y="598540"/>
                    <a:pt x="400208" y="564879"/>
                  </a:cubicBezTo>
                  <a:cubicBezTo>
                    <a:pt x="421446" y="531256"/>
                    <a:pt x="438810" y="496252"/>
                    <a:pt x="452448" y="459886"/>
                  </a:cubicBezTo>
                  <a:cubicBezTo>
                    <a:pt x="466078" y="423538"/>
                    <a:pt x="472880" y="383665"/>
                    <a:pt x="472880" y="340245"/>
                  </a:cubicBezTo>
                  <a:cubicBezTo>
                    <a:pt x="472880" y="291396"/>
                    <a:pt x="464146" y="253966"/>
                    <a:pt x="446738" y="227919"/>
                  </a:cubicBezTo>
                  <a:cubicBezTo>
                    <a:pt x="429322" y="201871"/>
                    <a:pt x="402054" y="188847"/>
                    <a:pt x="365064" y="188847"/>
                  </a:cubicBezTo>
                  <a:cubicBezTo>
                    <a:pt x="330196" y="188847"/>
                    <a:pt x="302969" y="198605"/>
                    <a:pt x="283384" y="218141"/>
                  </a:cubicBezTo>
                  <a:cubicBezTo>
                    <a:pt x="263799" y="237677"/>
                    <a:pt x="250448" y="263204"/>
                    <a:pt x="243370" y="294661"/>
                  </a:cubicBezTo>
                  <a:cubicBezTo>
                    <a:pt x="236252" y="326139"/>
                    <a:pt x="232753" y="360863"/>
                    <a:pt x="232753" y="398833"/>
                  </a:cubicBezTo>
                  <a:lnTo>
                    <a:pt x="232753" y="454195"/>
                  </a:lnTo>
                  <a:lnTo>
                    <a:pt x="10567" y="454195"/>
                  </a:lnTo>
                  <a:lnTo>
                    <a:pt x="10567" y="395587"/>
                  </a:lnTo>
                  <a:cubicBezTo>
                    <a:pt x="10567" y="317443"/>
                    <a:pt x="22269" y="248817"/>
                    <a:pt x="45674" y="189668"/>
                  </a:cubicBezTo>
                  <a:cubicBezTo>
                    <a:pt x="69080" y="130520"/>
                    <a:pt x="106399" y="84134"/>
                    <a:pt x="157592" y="50473"/>
                  </a:cubicBezTo>
                  <a:cubicBezTo>
                    <a:pt x="208785" y="16851"/>
                    <a:pt x="275743" y="0"/>
                    <a:pt x="358548" y="0"/>
                  </a:cubicBezTo>
                  <a:cubicBezTo>
                    <a:pt x="471788" y="0"/>
                    <a:pt x="556721" y="30396"/>
                    <a:pt x="613346" y="91168"/>
                  </a:cubicBezTo>
                  <a:cubicBezTo>
                    <a:pt x="669971" y="151959"/>
                    <a:pt x="698322" y="236615"/>
                    <a:pt x="698322" y="345114"/>
                  </a:cubicBezTo>
                  <a:cubicBezTo>
                    <a:pt x="698322" y="399394"/>
                    <a:pt x="690680" y="448484"/>
                    <a:pt x="675438" y="492445"/>
                  </a:cubicBezTo>
                  <a:cubicBezTo>
                    <a:pt x="660153" y="536406"/>
                    <a:pt x="640051" y="578463"/>
                    <a:pt x="614992" y="618617"/>
                  </a:cubicBezTo>
                  <a:cubicBezTo>
                    <a:pt x="589942" y="658771"/>
                    <a:pt x="562752" y="700007"/>
                    <a:pt x="533317" y="742321"/>
                  </a:cubicBezTo>
                  <a:lnTo>
                    <a:pt x="262111" y="1152560"/>
                  </a:lnTo>
                  <a:lnTo>
                    <a:pt x="664018" y="1152560"/>
                  </a:lnTo>
                  <a:lnTo>
                    <a:pt x="664018" y="1333253"/>
                  </a:lnTo>
                  <a:lnTo>
                    <a:pt x="95068" y="1333253"/>
                  </a:lnTo>
                  <a:close/>
                </a:path>
              </a:pathLst>
            </a:custGeom>
            <a:solidFill>
              <a:srgbClr val="00679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Полилиния 13"/>
            <p:cNvSpPr/>
            <p:nvPr/>
          </p:nvSpPr>
          <p:spPr bwMode="auto">
            <a:xfrm>
              <a:off x="10153644" y="319875"/>
              <a:ext cx="255754" cy="502452"/>
            </a:xfrm>
            <a:custGeom>
              <a:avLst/>
              <a:gdLst>
                <a:gd name="connsiteX0" fmla="*/ 344687 w 689409"/>
                <a:gd name="connsiteY0" fmla="*/ 1354407 h 1354407"/>
                <a:gd name="connsiteX1" fmla="*/ 152735 w 689409"/>
                <a:gd name="connsiteY1" fmla="*/ 1305580 h 1354407"/>
                <a:gd name="connsiteX2" fmla="*/ 38411 w 689409"/>
                <a:gd name="connsiteY2" fmla="*/ 1170451 h 1354407"/>
                <a:gd name="connsiteX3" fmla="*/ 0 w 689409"/>
                <a:gd name="connsiteY3" fmla="*/ 971850 h 1354407"/>
                <a:gd name="connsiteX4" fmla="*/ 0 w 689409"/>
                <a:gd name="connsiteY4" fmla="*/ 387452 h 1354407"/>
                <a:gd name="connsiteX5" fmla="*/ 36756 w 689409"/>
                <a:gd name="connsiteY5" fmla="*/ 184780 h 1354407"/>
                <a:gd name="connsiteX6" fmla="*/ 149477 w 689409"/>
                <a:gd name="connsiteY6" fmla="*/ 48849 h 1354407"/>
                <a:gd name="connsiteX7" fmla="*/ 344687 w 689409"/>
                <a:gd name="connsiteY7" fmla="*/ 0 h 1354407"/>
                <a:gd name="connsiteX8" fmla="*/ 539889 w 689409"/>
                <a:gd name="connsiteY8" fmla="*/ 48849 h 1354407"/>
                <a:gd name="connsiteX9" fmla="*/ 652653 w 689409"/>
                <a:gd name="connsiteY9" fmla="*/ 184780 h 1354407"/>
                <a:gd name="connsiteX10" fmla="*/ 689409 w 689409"/>
                <a:gd name="connsiteY10" fmla="*/ 387452 h 1354407"/>
                <a:gd name="connsiteX11" fmla="*/ 689409 w 689409"/>
                <a:gd name="connsiteY11" fmla="*/ 971850 h 1354407"/>
                <a:gd name="connsiteX12" fmla="*/ 650998 w 689409"/>
                <a:gd name="connsiteY12" fmla="*/ 1170451 h 1354407"/>
                <a:gd name="connsiteX13" fmla="*/ 536666 w 689409"/>
                <a:gd name="connsiteY13" fmla="*/ 1305580 h 1354407"/>
                <a:gd name="connsiteX14" fmla="*/ 344687 w 689409"/>
                <a:gd name="connsiteY14" fmla="*/ 1354407 h 1354407"/>
                <a:gd name="connsiteX15" fmla="*/ 344687 w 689409"/>
                <a:gd name="connsiteY15" fmla="*/ 1160694 h 1354407"/>
                <a:gd name="connsiteX16" fmla="*/ 419846 w 689409"/>
                <a:gd name="connsiteY16" fmla="*/ 1129757 h 1354407"/>
                <a:gd name="connsiteX17" fmla="*/ 452539 w 689409"/>
                <a:gd name="connsiteY17" fmla="*/ 1054879 h 1354407"/>
                <a:gd name="connsiteX18" fmla="*/ 460666 w 689409"/>
                <a:gd name="connsiteY18" fmla="*/ 968603 h 1354407"/>
                <a:gd name="connsiteX19" fmla="*/ 460666 w 689409"/>
                <a:gd name="connsiteY19" fmla="*/ 390698 h 1354407"/>
                <a:gd name="connsiteX20" fmla="*/ 453345 w 689409"/>
                <a:gd name="connsiteY20" fmla="*/ 300352 h 1354407"/>
                <a:gd name="connsiteX21" fmla="*/ 421492 w 689409"/>
                <a:gd name="connsiteY21" fmla="*/ 224653 h 1354407"/>
                <a:gd name="connsiteX22" fmla="*/ 344687 w 689409"/>
                <a:gd name="connsiteY22" fmla="*/ 193716 h 1354407"/>
                <a:gd name="connsiteX23" fmla="*/ 267917 w 689409"/>
                <a:gd name="connsiteY23" fmla="*/ 224653 h 1354407"/>
                <a:gd name="connsiteX24" fmla="*/ 236065 w 689409"/>
                <a:gd name="connsiteY24" fmla="*/ 300352 h 1354407"/>
                <a:gd name="connsiteX25" fmla="*/ 228708 w 689409"/>
                <a:gd name="connsiteY25" fmla="*/ 390698 h 1354407"/>
                <a:gd name="connsiteX26" fmla="*/ 228708 w 689409"/>
                <a:gd name="connsiteY26" fmla="*/ 968603 h 1354407"/>
                <a:gd name="connsiteX27" fmla="*/ 237711 w 689409"/>
                <a:gd name="connsiteY27" fmla="*/ 1054879 h 1354407"/>
                <a:gd name="connsiteX28" fmla="*/ 271175 w 689409"/>
                <a:gd name="connsiteY28" fmla="*/ 1129757 h 1354407"/>
                <a:gd name="connsiteX29" fmla="*/ 344687 w 689409"/>
                <a:gd name="connsiteY29" fmla="*/ 1160694 h 135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89409" h="1354407" extrusionOk="0">
                  <a:moveTo>
                    <a:pt x="344687" y="1354407"/>
                  </a:moveTo>
                  <a:cubicBezTo>
                    <a:pt x="267354" y="1354407"/>
                    <a:pt x="203373" y="1338123"/>
                    <a:pt x="152735" y="1305580"/>
                  </a:cubicBezTo>
                  <a:cubicBezTo>
                    <a:pt x="102106" y="1273019"/>
                    <a:pt x="63981" y="1227999"/>
                    <a:pt x="38411" y="1170451"/>
                  </a:cubicBezTo>
                  <a:cubicBezTo>
                    <a:pt x="12789" y="1112945"/>
                    <a:pt x="0" y="1046745"/>
                    <a:pt x="0" y="971850"/>
                  </a:cubicBezTo>
                  <a:lnTo>
                    <a:pt x="0" y="387452"/>
                  </a:lnTo>
                  <a:cubicBezTo>
                    <a:pt x="0" y="310391"/>
                    <a:pt x="12269" y="242846"/>
                    <a:pt x="36756" y="184780"/>
                  </a:cubicBezTo>
                  <a:cubicBezTo>
                    <a:pt x="61252" y="126733"/>
                    <a:pt x="98814" y="81390"/>
                    <a:pt x="149477" y="48849"/>
                  </a:cubicBezTo>
                  <a:cubicBezTo>
                    <a:pt x="200114" y="16290"/>
                    <a:pt x="265179" y="0"/>
                    <a:pt x="344687" y="0"/>
                  </a:cubicBezTo>
                  <a:cubicBezTo>
                    <a:pt x="424153" y="0"/>
                    <a:pt x="489295" y="16290"/>
                    <a:pt x="539889" y="48849"/>
                  </a:cubicBezTo>
                  <a:cubicBezTo>
                    <a:pt x="590561" y="81390"/>
                    <a:pt x="628114" y="126733"/>
                    <a:pt x="652653" y="184780"/>
                  </a:cubicBezTo>
                  <a:cubicBezTo>
                    <a:pt x="677140" y="242846"/>
                    <a:pt x="689409" y="310391"/>
                    <a:pt x="689409" y="387452"/>
                  </a:cubicBezTo>
                  <a:lnTo>
                    <a:pt x="689409" y="971850"/>
                  </a:lnTo>
                  <a:cubicBezTo>
                    <a:pt x="689409" y="1046745"/>
                    <a:pt x="676577" y="1112945"/>
                    <a:pt x="650998" y="1170451"/>
                  </a:cubicBezTo>
                  <a:cubicBezTo>
                    <a:pt x="625385" y="1227999"/>
                    <a:pt x="587260" y="1273019"/>
                    <a:pt x="536666" y="1305580"/>
                  </a:cubicBezTo>
                  <a:cubicBezTo>
                    <a:pt x="486002" y="1338123"/>
                    <a:pt x="422021" y="1354407"/>
                    <a:pt x="344687" y="1354407"/>
                  </a:cubicBezTo>
                  <a:close/>
                  <a:moveTo>
                    <a:pt x="344687" y="1160694"/>
                  </a:moveTo>
                  <a:cubicBezTo>
                    <a:pt x="378463" y="1160694"/>
                    <a:pt x="403478" y="1150393"/>
                    <a:pt x="419846" y="1129757"/>
                  </a:cubicBezTo>
                  <a:cubicBezTo>
                    <a:pt x="436171" y="1109163"/>
                    <a:pt x="447071" y="1084175"/>
                    <a:pt x="452539" y="1054879"/>
                  </a:cubicBezTo>
                  <a:cubicBezTo>
                    <a:pt x="457928" y="1025565"/>
                    <a:pt x="460666" y="996829"/>
                    <a:pt x="460666" y="968603"/>
                  </a:cubicBezTo>
                  <a:lnTo>
                    <a:pt x="460666" y="390698"/>
                  </a:lnTo>
                  <a:cubicBezTo>
                    <a:pt x="460666" y="360322"/>
                    <a:pt x="458249" y="330207"/>
                    <a:pt x="453345" y="300352"/>
                  </a:cubicBezTo>
                  <a:cubicBezTo>
                    <a:pt x="448440" y="270517"/>
                    <a:pt x="437826" y="245291"/>
                    <a:pt x="421492" y="224653"/>
                  </a:cubicBezTo>
                  <a:cubicBezTo>
                    <a:pt x="405125" y="204055"/>
                    <a:pt x="379511" y="193716"/>
                    <a:pt x="344687" y="193716"/>
                  </a:cubicBezTo>
                  <a:cubicBezTo>
                    <a:pt x="309820" y="193716"/>
                    <a:pt x="284241" y="204055"/>
                    <a:pt x="267917" y="224653"/>
                  </a:cubicBezTo>
                  <a:cubicBezTo>
                    <a:pt x="251549" y="245291"/>
                    <a:pt x="240926" y="270517"/>
                    <a:pt x="236065" y="300352"/>
                  </a:cubicBezTo>
                  <a:cubicBezTo>
                    <a:pt x="231161" y="330207"/>
                    <a:pt x="228708" y="360322"/>
                    <a:pt x="228708" y="390698"/>
                  </a:cubicBezTo>
                  <a:lnTo>
                    <a:pt x="228708" y="968603"/>
                  </a:lnTo>
                  <a:cubicBezTo>
                    <a:pt x="228708" y="996829"/>
                    <a:pt x="231681" y="1025565"/>
                    <a:pt x="237711" y="1054879"/>
                  </a:cubicBezTo>
                  <a:cubicBezTo>
                    <a:pt x="243664" y="1084175"/>
                    <a:pt x="254842" y="1109163"/>
                    <a:pt x="271175" y="1129757"/>
                  </a:cubicBezTo>
                  <a:cubicBezTo>
                    <a:pt x="287499" y="1150393"/>
                    <a:pt x="312030" y="1160694"/>
                    <a:pt x="344687" y="1160694"/>
                  </a:cubicBezTo>
                  <a:close/>
                </a:path>
              </a:pathLst>
            </a:custGeom>
            <a:solidFill>
              <a:srgbClr val="00679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14"/>
            <p:cNvSpPr/>
            <p:nvPr/>
          </p:nvSpPr>
          <p:spPr bwMode="auto">
            <a:xfrm>
              <a:off x="10403863" y="320478"/>
              <a:ext cx="256963" cy="494605"/>
            </a:xfrm>
            <a:custGeom>
              <a:avLst/>
              <a:gdLst>
                <a:gd name="connsiteX0" fmla="*/ 0 w 692667"/>
                <a:gd name="connsiteY0" fmla="*/ 1333253 h 1333252"/>
                <a:gd name="connsiteX1" fmla="*/ 0 w 692667"/>
                <a:gd name="connsiteY1" fmla="*/ 1173715 h 1333252"/>
                <a:gd name="connsiteX2" fmla="*/ 326751 w 692667"/>
                <a:gd name="connsiteY2" fmla="*/ 670693 h 1333252"/>
                <a:gd name="connsiteX3" fmla="*/ 394554 w 692667"/>
                <a:gd name="connsiteY3" fmla="*/ 564878 h 1333252"/>
                <a:gd name="connsiteX4" fmla="*/ 446794 w 692667"/>
                <a:gd name="connsiteY4" fmla="*/ 459886 h 1333252"/>
                <a:gd name="connsiteX5" fmla="*/ 467217 w 692667"/>
                <a:gd name="connsiteY5" fmla="*/ 340245 h 1333252"/>
                <a:gd name="connsiteX6" fmla="*/ 441084 w 692667"/>
                <a:gd name="connsiteY6" fmla="*/ 227919 h 1333252"/>
                <a:gd name="connsiteX7" fmla="*/ 359400 w 692667"/>
                <a:gd name="connsiteY7" fmla="*/ 188847 h 1333252"/>
                <a:gd name="connsiteX8" fmla="*/ 277725 w 692667"/>
                <a:gd name="connsiteY8" fmla="*/ 218140 h 1333252"/>
                <a:gd name="connsiteX9" fmla="*/ 237711 w 692667"/>
                <a:gd name="connsiteY9" fmla="*/ 294661 h 1333252"/>
                <a:gd name="connsiteX10" fmla="*/ 227097 w 692667"/>
                <a:gd name="connsiteY10" fmla="*/ 398833 h 1333252"/>
                <a:gd name="connsiteX11" fmla="*/ 227097 w 692667"/>
                <a:gd name="connsiteY11" fmla="*/ 454195 h 1333252"/>
                <a:gd name="connsiteX12" fmla="*/ 4913 w 692667"/>
                <a:gd name="connsiteY12" fmla="*/ 454195 h 1333252"/>
                <a:gd name="connsiteX13" fmla="*/ 4913 w 692667"/>
                <a:gd name="connsiteY13" fmla="*/ 395587 h 1333252"/>
                <a:gd name="connsiteX14" fmla="*/ 40014 w 692667"/>
                <a:gd name="connsiteY14" fmla="*/ 189668 h 1333252"/>
                <a:gd name="connsiteX15" fmla="*/ 151938 w 692667"/>
                <a:gd name="connsiteY15" fmla="*/ 50473 h 1333252"/>
                <a:gd name="connsiteX16" fmla="*/ 352884 w 692667"/>
                <a:gd name="connsiteY16" fmla="*/ 0 h 1333252"/>
                <a:gd name="connsiteX17" fmla="*/ 607691 w 692667"/>
                <a:gd name="connsiteY17" fmla="*/ 91168 h 1333252"/>
                <a:gd name="connsiteX18" fmla="*/ 692667 w 692667"/>
                <a:gd name="connsiteY18" fmla="*/ 345114 h 1333252"/>
                <a:gd name="connsiteX19" fmla="*/ 669783 w 692667"/>
                <a:gd name="connsiteY19" fmla="*/ 492445 h 1333252"/>
                <a:gd name="connsiteX20" fmla="*/ 609338 w 692667"/>
                <a:gd name="connsiteY20" fmla="*/ 618617 h 1333252"/>
                <a:gd name="connsiteX21" fmla="*/ 527663 w 692667"/>
                <a:gd name="connsiteY21" fmla="*/ 742321 h 1333252"/>
                <a:gd name="connsiteX22" fmla="*/ 256453 w 692667"/>
                <a:gd name="connsiteY22" fmla="*/ 1152560 h 1333252"/>
                <a:gd name="connsiteX23" fmla="*/ 658363 w 692667"/>
                <a:gd name="connsiteY23" fmla="*/ 1152560 h 1333252"/>
                <a:gd name="connsiteX24" fmla="*/ 658363 w 692667"/>
                <a:gd name="connsiteY24" fmla="*/ 1333253 h 1333252"/>
                <a:gd name="connsiteX25" fmla="*/ 0 w 692667"/>
                <a:gd name="connsiteY25" fmla="*/ 1333253 h 13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2667" h="1333252" extrusionOk="0">
                  <a:moveTo>
                    <a:pt x="0" y="1333253"/>
                  </a:moveTo>
                  <a:lnTo>
                    <a:pt x="0" y="1173715"/>
                  </a:lnTo>
                  <a:lnTo>
                    <a:pt x="326751" y="670693"/>
                  </a:lnTo>
                  <a:cubicBezTo>
                    <a:pt x="350675" y="633825"/>
                    <a:pt x="373281" y="598540"/>
                    <a:pt x="394554" y="564878"/>
                  </a:cubicBezTo>
                  <a:cubicBezTo>
                    <a:pt x="415782" y="531256"/>
                    <a:pt x="433155" y="496252"/>
                    <a:pt x="446794" y="459886"/>
                  </a:cubicBezTo>
                  <a:cubicBezTo>
                    <a:pt x="460424" y="423538"/>
                    <a:pt x="467217" y="383665"/>
                    <a:pt x="467217" y="340245"/>
                  </a:cubicBezTo>
                  <a:cubicBezTo>
                    <a:pt x="467217" y="291395"/>
                    <a:pt x="458491" y="253966"/>
                    <a:pt x="441084" y="227919"/>
                  </a:cubicBezTo>
                  <a:cubicBezTo>
                    <a:pt x="423667" y="201871"/>
                    <a:pt x="396399" y="188847"/>
                    <a:pt x="359400" y="188847"/>
                  </a:cubicBezTo>
                  <a:cubicBezTo>
                    <a:pt x="324533" y="188847"/>
                    <a:pt x="297308" y="198605"/>
                    <a:pt x="277725" y="218140"/>
                  </a:cubicBezTo>
                  <a:cubicBezTo>
                    <a:pt x="258143" y="237677"/>
                    <a:pt x="244790" y="263204"/>
                    <a:pt x="237711" y="294661"/>
                  </a:cubicBezTo>
                  <a:cubicBezTo>
                    <a:pt x="230597" y="326139"/>
                    <a:pt x="227097" y="360863"/>
                    <a:pt x="227097" y="398833"/>
                  </a:cubicBezTo>
                  <a:lnTo>
                    <a:pt x="227097" y="454195"/>
                  </a:lnTo>
                  <a:lnTo>
                    <a:pt x="4913" y="454195"/>
                  </a:lnTo>
                  <a:lnTo>
                    <a:pt x="4913" y="395587"/>
                  </a:lnTo>
                  <a:cubicBezTo>
                    <a:pt x="4913" y="317443"/>
                    <a:pt x="16611" y="248817"/>
                    <a:pt x="40014" y="189668"/>
                  </a:cubicBezTo>
                  <a:cubicBezTo>
                    <a:pt x="63427" y="130520"/>
                    <a:pt x="100737" y="84134"/>
                    <a:pt x="151938" y="50473"/>
                  </a:cubicBezTo>
                  <a:cubicBezTo>
                    <a:pt x="203130" y="16851"/>
                    <a:pt x="270083" y="0"/>
                    <a:pt x="352884" y="0"/>
                  </a:cubicBezTo>
                  <a:cubicBezTo>
                    <a:pt x="466134" y="0"/>
                    <a:pt x="551067" y="30396"/>
                    <a:pt x="607691" y="91168"/>
                  </a:cubicBezTo>
                  <a:cubicBezTo>
                    <a:pt x="664307" y="151959"/>
                    <a:pt x="692667" y="236615"/>
                    <a:pt x="692667" y="345114"/>
                  </a:cubicBezTo>
                  <a:cubicBezTo>
                    <a:pt x="692667" y="399394"/>
                    <a:pt x="685025" y="448484"/>
                    <a:pt x="669783" y="492445"/>
                  </a:cubicBezTo>
                  <a:cubicBezTo>
                    <a:pt x="654499" y="536406"/>
                    <a:pt x="634388" y="578463"/>
                    <a:pt x="609338" y="618617"/>
                  </a:cubicBezTo>
                  <a:cubicBezTo>
                    <a:pt x="584288" y="658771"/>
                    <a:pt x="557097" y="700007"/>
                    <a:pt x="527663" y="742321"/>
                  </a:cubicBezTo>
                  <a:lnTo>
                    <a:pt x="256453" y="1152560"/>
                  </a:lnTo>
                  <a:lnTo>
                    <a:pt x="658363" y="1152560"/>
                  </a:lnTo>
                  <a:lnTo>
                    <a:pt x="658363" y="1333253"/>
                  </a:lnTo>
                  <a:lnTo>
                    <a:pt x="0" y="1333253"/>
                  </a:lnTo>
                  <a:close/>
                </a:path>
              </a:pathLst>
            </a:custGeom>
            <a:solidFill>
              <a:srgbClr val="00679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15"/>
            <p:cNvSpPr/>
            <p:nvPr/>
          </p:nvSpPr>
          <p:spPr bwMode="auto">
            <a:xfrm>
              <a:off x="10623622" y="325920"/>
              <a:ext cx="269396" cy="489164"/>
            </a:xfrm>
            <a:custGeom>
              <a:avLst/>
              <a:gdLst>
                <a:gd name="connsiteX0" fmla="*/ 395351 w 726182"/>
                <a:gd name="connsiteY0" fmla="*/ 1318586 h 1318586"/>
                <a:gd name="connsiteX1" fmla="*/ 395351 w 726182"/>
                <a:gd name="connsiteY1" fmla="*/ 994631 h 1318586"/>
                <a:gd name="connsiteX2" fmla="*/ 0 w 726182"/>
                <a:gd name="connsiteY2" fmla="*/ 994631 h 1318586"/>
                <a:gd name="connsiteX3" fmla="*/ 0 w 726182"/>
                <a:gd name="connsiteY3" fmla="*/ 802532 h 1318586"/>
                <a:gd name="connsiteX4" fmla="*/ 344679 w 726182"/>
                <a:gd name="connsiteY4" fmla="*/ 0 h 1318586"/>
                <a:gd name="connsiteX5" fmla="*/ 607682 w 726182"/>
                <a:gd name="connsiteY5" fmla="*/ 0 h 1318586"/>
                <a:gd name="connsiteX6" fmla="*/ 607682 w 726182"/>
                <a:gd name="connsiteY6" fmla="*/ 815561 h 1318586"/>
                <a:gd name="connsiteX7" fmla="*/ 726183 w 726182"/>
                <a:gd name="connsiteY7" fmla="*/ 815561 h 1318586"/>
                <a:gd name="connsiteX8" fmla="*/ 726183 w 726182"/>
                <a:gd name="connsiteY8" fmla="*/ 994631 h 1318586"/>
                <a:gd name="connsiteX9" fmla="*/ 607682 w 726182"/>
                <a:gd name="connsiteY9" fmla="*/ 994631 h 1318586"/>
                <a:gd name="connsiteX10" fmla="*/ 607682 w 726182"/>
                <a:gd name="connsiteY10" fmla="*/ 1318586 h 1318586"/>
                <a:gd name="connsiteX11" fmla="*/ 395351 w 726182"/>
                <a:gd name="connsiteY11" fmla="*/ 1318586 h 1318586"/>
                <a:gd name="connsiteX12" fmla="*/ 189491 w 726182"/>
                <a:gd name="connsiteY12" fmla="*/ 815561 h 1318586"/>
                <a:gd name="connsiteX13" fmla="*/ 395351 w 726182"/>
                <a:gd name="connsiteY13" fmla="*/ 815561 h 1318586"/>
                <a:gd name="connsiteX14" fmla="*/ 395351 w 726182"/>
                <a:gd name="connsiteY14" fmla="*/ 242546 h 1318586"/>
                <a:gd name="connsiteX15" fmla="*/ 189491 w 726182"/>
                <a:gd name="connsiteY15" fmla="*/ 815561 h 13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6182" h="1318586" extrusionOk="0">
                  <a:moveTo>
                    <a:pt x="395351" y="1318586"/>
                  </a:moveTo>
                  <a:lnTo>
                    <a:pt x="395351" y="994631"/>
                  </a:lnTo>
                  <a:lnTo>
                    <a:pt x="0" y="994631"/>
                  </a:lnTo>
                  <a:lnTo>
                    <a:pt x="0" y="802532"/>
                  </a:lnTo>
                  <a:lnTo>
                    <a:pt x="344679" y="0"/>
                  </a:lnTo>
                  <a:lnTo>
                    <a:pt x="607682" y="0"/>
                  </a:lnTo>
                  <a:lnTo>
                    <a:pt x="607682" y="815561"/>
                  </a:lnTo>
                  <a:lnTo>
                    <a:pt x="726183" y="815561"/>
                  </a:lnTo>
                  <a:lnTo>
                    <a:pt x="726183" y="994631"/>
                  </a:lnTo>
                  <a:lnTo>
                    <a:pt x="607682" y="994631"/>
                  </a:lnTo>
                  <a:lnTo>
                    <a:pt x="607682" y="1318586"/>
                  </a:lnTo>
                  <a:lnTo>
                    <a:pt x="395351" y="1318586"/>
                  </a:lnTo>
                  <a:close/>
                  <a:moveTo>
                    <a:pt x="189491" y="815561"/>
                  </a:moveTo>
                  <a:lnTo>
                    <a:pt x="395351" y="815561"/>
                  </a:lnTo>
                  <a:lnTo>
                    <a:pt x="395351" y="242546"/>
                  </a:lnTo>
                  <a:lnTo>
                    <a:pt x="189491" y="815561"/>
                  </a:lnTo>
                  <a:close/>
                </a:path>
              </a:pathLst>
            </a:custGeom>
            <a:solidFill>
              <a:srgbClr val="00679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 bwMode="auto">
          <a:xfrm flipV="1">
            <a:off x="0" y="1169419"/>
            <a:ext cx="321639" cy="4898"/>
          </a:xfrm>
          <a:prstGeom prst="line">
            <a:avLst/>
          </a:prstGeom>
          <a:ln w="28575">
            <a:solidFill>
              <a:srgbClr val="006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 bwMode="auto">
          <a:xfrm>
            <a:off x="270170" y="1168762"/>
            <a:ext cx="11924211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 bwMode="auto">
          <a:xfrm>
            <a:off x="169665" y="902062"/>
            <a:ext cx="151974" cy="260350"/>
          </a:xfrm>
          <a:custGeom>
            <a:avLst/>
            <a:gdLst>
              <a:gd name="connsiteX0" fmla="*/ 1602329 w 1615161"/>
              <a:gd name="connsiteY0" fmla="*/ 2766975 h 2766974"/>
              <a:gd name="connsiteX1" fmla="*/ 1615162 w 1615161"/>
              <a:gd name="connsiteY1" fmla="*/ 2746572 h 2766974"/>
              <a:gd name="connsiteX2" fmla="*/ 853345 w 1615161"/>
              <a:gd name="connsiteY2" fmla="*/ 1569499 h 2766974"/>
              <a:gd name="connsiteX3" fmla="*/ 695225 w 1615161"/>
              <a:gd name="connsiteY3" fmla="*/ 1321875 h 2766974"/>
              <a:gd name="connsiteX4" fmla="*/ 573336 w 1615161"/>
              <a:gd name="connsiteY4" fmla="*/ 1076194 h 2766974"/>
              <a:gd name="connsiteX5" fmla="*/ 525689 w 1615161"/>
              <a:gd name="connsiteY5" fmla="*/ 796226 h 2766974"/>
              <a:gd name="connsiteX6" fmla="*/ 586654 w 1615161"/>
              <a:gd name="connsiteY6" fmla="*/ 533381 h 2766974"/>
              <a:gd name="connsiteX7" fmla="*/ 777200 w 1615161"/>
              <a:gd name="connsiteY7" fmla="*/ 441934 h 2766974"/>
              <a:gd name="connsiteX8" fmla="*/ 967542 w 1615161"/>
              <a:gd name="connsiteY8" fmla="*/ 510469 h 2766974"/>
              <a:gd name="connsiteX9" fmla="*/ 1060933 w 1615161"/>
              <a:gd name="connsiteY9" fmla="*/ 689517 h 2766974"/>
              <a:gd name="connsiteX10" fmla="*/ 1085707 w 1615161"/>
              <a:gd name="connsiteY10" fmla="*/ 933295 h 2766974"/>
              <a:gd name="connsiteX11" fmla="*/ 1085707 w 1615161"/>
              <a:gd name="connsiteY11" fmla="*/ 1062835 h 2766974"/>
              <a:gd name="connsiteX12" fmla="*/ 1603705 w 1615161"/>
              <a:gd name="connsiteY12" fmla="*/ 1062835 h 2766974"/>
              <a:gd name="connsiteX13" fmla="*/ 1603705 w 1615161"/>
              <a:gd name="connsiteY13" fmla="*/ 925685 h 2766974"/>
              <a:gd name="connsiteX14" fmla="*/ 1521852 w 1615161"/>
              <a:gd name="connsiteY14" fmla="*/ 443836 h 2766974"/>
              <a:gd name="connsiteX15" fmla="*/ 1260869 w 1615161"/>
              <a:gd name="connsiteY15" fmla="*/ 118124 h 2766974"/>
              <a:gd name="connsiteX16" fmla="*/ 792380 w 1615161"/>
              <a:gd name="connsiteY16" fmla="*/ 0 h 2766974"/>
              <a:gd name="connsiteX17" fmla="*/ 198156 w 1615161"/>
              <a:gd name="connsiteY17" fmla="*/ 213336 h 2766974"/>
              <a:gd name="connsiteX18" fmla="*/ 0 w 1615161"/>
              <a:gd name="connsiteY18" fmla="*/ 807561 h 2766974"/>
              <a:gd name="connsiteX19" fmla="*/ 53435 w 1615161"/>
              <a:gd name="connsiteY19" fmla="*/ 1152299 h 2766974"/>
              <a:gd name="connsiteX20" fmla="*/ 194269 w 1615161"/>
              <a:gd name="connsiteY20" fmla="*/ 1447529 h 2766974"/>
              <a:gd name="connsiteX21" fmla="*/ 384815 w 1615161"/>
              <a:gd name="connsiteY21" fmla="*/ 1737010 h 2766974"/>
              <a:gd name="connsiteX22" fmla="*/ 1017132 w 1615161"/>
              <a:gd name="connsiteY22" fmla="*/ 2696983 h 2766974"/>
              <a:gd name="connsiteX23" fmla="*/ 1061054 w 1615161"/>
              <a:gd name="connsiteY23" fmla="*/ 2766894 h 2766974"/>
              <a:gd name="connsiteX24" fmla="*/ 1602329 w 1615161"/>
              <a:gd name="connsiteY24" fmla="*/ 2766894 h 276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15161" h="2766974" extrusionOk="0">
                <a:moveTo>
                  <a:pt x="1602329" y="2766975"/>
                </a:moveTo>
                <a:lnTo>
                  <a:pt x="1615162" y="2746572"/>
                </a:lnTo>
                <a:lnTo>
                  <a:pt x="853345" y="1569499"/>
                </a:lnTo>
                <a:cubicBezTo>
                  <a:pt x="797440" y="1483233"/>
                  <a:pt x="744774" y="1400651"/>
                  <a:pt x="695225" y="1321875"/>
                </a:cubicBezTo>
                <a:cubicBezTo>
                  <a:pt x="645716" y="1243179"/>
                  <a:pt x="605114" y="1161286"/>
                  <a:pt x="573336" y="1076194"/>
                </a:cubicBezTo>
                <a:cubicBezTo>
                  <a:pt x="541639" y="991143"/>
                  <a:pt x="525689" y="897834"/>
                  <a:pt x="525689" y="796226"/>
                </a:cubicBezTo>
                <a:cubicBezTo>
                  <a:pt x="525689" y="681907"/>
                  <a:pt x="546132" y="594346"/>
                  <a:pt x="586654" y="533381"/>
                </a:cubicBezTo>
                <a:cubicBezTo>
                  <a:pt x="627338" y="472416"/>
                  <a:pt x="690853" y="441934"/>
                  <a:pt x="777200" y="441934"/>
                </a:cubicBezTo>
                <a:cubicBezTo>
                  <a:pt x="858405" y="441934"/>
                  <a:pt x="921879" y="464765"/>
                  <a:pt x="967542" y="510469"/>
                </a:cubicBezTo>
                <a:cubicBezTo>
                  <a:pt x="1013286" y="556172"/>
                  <a:pt x="1044416" y="615922"/>
                  <a:pt x="1060933" y="689517"/>
                </a:cubicBezTo>
                <a:cubicBezTo>
                  <a:pt x="1077449" y="763193"/>
                  <a:pt x="1085707" y="844439"/>
                  <a:pt x="1085707" y="933295"/>
                </a:cubicBezTo>
                <a:lnTo>
                  <a:pt x="1085707" y="1062835"/>
                </a:lnTo>
                <a:lnTo>
                  <a:pt x="1603705" y="1062835"/>
                </a:lnTo>
                <a:lnTo>
                  <a:pt x="1603705" y="925685"/>
                </a:lnTo>
                <a:cubicBezTo>
                  <a:pt x="1603705" y="742831"/>
                  <a:pt x="1576502" y="582242"/>
                  <a:pt x="1521852" y="443836"/>
                </a:cubicBezTo>
                <a:cubicBezTo>
                  <a:pt x="1467284" y="305431"/>
                  <a:pt x="1380330" y="196901"/>
                  <a:pt x="1260869" y="118124"/>
                </a:cubicBezTo>
                <a:cubicBezTo>
                  <a:pt x="1141571" y="39429"/>
                  <a:pt x="985354" y="0"/>
                  <a:pt x="792380" y="0"/>
                </a:cubicBezTo>
                <a:cubicBezTo>
                  <a:pt x="528321" y="0"/>
                  <a:pt x="330246" y="71126"/>
                  <a:pt x="198156" y="213336"/>
                </a:cubicBezTo>
                <a:cubicBezTo>
                  <a:pt x="66106" y="355587"/>
                  <a:pt x="0" y="553703"/>
                  <a:pt x="0" y="807561"/>
                </a:cubicBezTo>
                <a:cubicBezTo>
                  <a:pt x="0" y="934591"/>
                  <a:pt x="17812" y="1049436"/>
                  <a:pt x="53435" y="1152299"/>
                </a:cubicBezTo>
                <a:cubicBezTo>
                  <a:pt x="88978" y="1255162"/>
                  <a:pt x="135936" y="1353572"/>
                  <a:pt x="194269" y="1447529"/>
                </a:cubicBezTo>
                <a:cubicBezTo>
                  <a:pt x="252765" y="1541486"/>
                  <a:pt x="316158" y="1637993"/>
                  <a:pt x="384815" y="1737010"/>
                </a:cubicBezTo>
                <a:lnTo>
                  <a:pt x="1017132" y="2696983"/>
                </a:lnTo>
                <a:lnTo>
                  <a:pt x="1061054" y="2766894"/>
                </a:lnTo>
                <a:lnTo>
                  <a:pt x="1602329" y="2766894"/>
                </a:lnTo>
                <a:close/>
              </a:path>
            </a:pathLst>
          </a:custGeom>
          <a:solidFill>
            <a:srgbClr val="00679D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Полилиния 14"/>
          <p:cNvSpPr/>
          <p:nvPr/>
        </p:nvSpPr>
        <p:spPr bwMode="auto">
          <a:xfrm>
            <a:off x="269502" y="902070"/>
            <a:ext cx="153215" cy="260342"/>
          </a:xfrm>
          <a:custGeom>
            <a:avLst/>
            <a:gdLst>
              <a:gd name="connsiteX0" fmla="*/ 933214 w 1628358"/>
              <a:gd name="connsiteY0" fmla="*/ 1321834 h 2766893"/>
              <a:gd name="connsiteX1" fmla="*/ 775095 w 1628358"/>
              <a:gd name="connsiteY1" fmla="*/ 1569458 h 2766893"/>
              <a:gd name="connsiteX2" fmla="*/ 0 w 1628358"/>
              <a:gd name="connsiteY2" fmla="*/ 2766894 h 2766893"/>
              <a:gd name="connsiteX3" fmla="*/ 567224 w 1628358"/>
              <a:gd name="connsiteY3" fmla="*/ 2766894 h 2766893"/>
              <a:gd name="connsiteX4" fmla="*/ 611186 w 1628358"/>
              <a:gd name="connsiteY4" fmla="*/ 2696982 h 2766893"/>
              <a:gd name="connsiteX5" fmla="*/ 1243584 w 1628358"/>
              <a:gd name="connsiteY5" fmla="*/ 1737010 h 2766893"/>
              <a:gd name="connsiteX6" fmla="*/ 1434049 w 1628358"/>
              <a:gd name="connsiteY6" fmla="*/ 1447529 h 2766893"/>
              <a:gd name="connsiteX7" fmla="*/ 1575004 w 1628358"/>
              <a:gd name="connsiteY7" fmla="*/ 1152299 h 2766893"/>
              <a:gd name="connsiteX8" fmla="*/ 1628359 w 1628358"/>
              <a:gd name="connsiteY8" fmla="*/ 807560 h 2766893"/>
              <a:gd name="connsiteX9" fmla="*/ 1430203 w 1628358"/>
              <a:gd name="connsiteY9" fmla="*/ 213336 h 2766893"/>
              <a:gd name="connsiteX10" fmla="*/ 836059 w 1628358"/>
              <a:gd name="connsiteY10" fmla="*/ 0 h 2766893"/>
              <a:gd name="connsiteX11" fmla="*/ 367489 w 1628358"/>
              <a:gd name="connsiteY11" fmla="*/ 118124 h 2766893"/>
              <a:gd name="connsiteX12" fmla="*/ 106506 w 1628358"/>
              <a:gd name="connsiteY12" fmla="*/ 443836 h 2766893"/>
              <a:gd name="connsiteX13" fmla="*/ 24653 w 1628358"/>
              <a:gd name="connsiteY13" fmla="*/ 925685 h 2766893"/>
              <a:gd name="connsiteX14" fmla="*/ 24653 w 1628358"/>
              <a:gd name="connsiteY14" fmla="*/ 1062835 h 2766893"/>
              <a:gd name="connsiteX15" fmla="*/ 542732 w 1628358"/>
              <a:gd name="connsiteY15" fmla="*/ 1062835 h 2766893"/>
              <a:gd name="connsiteX16" fmla="*/ 542732 w 1628358"/>
              <a:gd name="connsiteY16" fmla="*/ 933295 h 2766893"/>
              <a:gd name="connsiteX17" fmla="*/ 567507 w 1628358"/>
              <a:gd name="connsiteY17" fmla="*/ 689517 h 2766893"/>
              <a:gd name="connsiteX18" fmla="*/ 660816 w 1628358"/>
              <a:gd name="connsiteY18" fmla="*/ 510469 h 2766893"/>
              <a:gd name="connsiteX19" fmla="*/ 851280 w 1628358"/>
              <a:gd name="connsiteY19" fmla="*/ 441934 h 2766893"/>
              <a:gd name="connsiteX20" fmla="*/ 1041745 w 1628358"/>
              <a:gd name="connsiteY20" fmla="*/ 533381 h 2766893"/>
              <a:gd name="connsiteX21" fmla="*/ 1102709 w 1628358"/>
              <a:gd name="connsiteY21" fmla="*/ 796226 h 2766893"/>
              <a:gd name="connsiteX22" fmla="*/ 1055063 w 1628358"/>
              <a:gd name="connsiteY22" fmla="*/ 1076194 h 2766893"/>
              <a:gd name="connsiteX23" fmla="*/ 933214 w 1628358"/>
              <a:gd name="connsiteY23" fmla="*/ 1321834 h 276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8358" h="2766893" extrusionOk="0">
                <a:moveTo>
                  <a:pt x="933214" y="1321834"/>
                </a:moveTo>
                <a:cubicBezTo>
                  <a:pt x="883625" y="1400611"/>
                  <a:pt x="830918" y="1483152"/>
                  <a:pt x="775095" y="1569458"/>
                </a:cubicBezTo>
                <a:lnTo>
                  <a:pt x="0" y="2766894"/>
                </a:lnTo>
                <a:lnTo>
                  <a:pt x="567224" y="2766894"/>
                </a:lnTo>
                <a:lnTo>
                  <a:pt x="611186" y="2696982"/>
                </a:lnTo>
                <a:lnTo>
                  <a:pt x="1243584" y="1737010"/>
                </a:lnTo>
                <a:cubicBezTo>
                  <a:pt x="1312240" y="1637993"/>
                  <a:pt x="1375634" y="1541485"/>
                  <a:pt x="1434049" y="1447529"/>
                </a:cubicBezTo>
                <a:cubicBezTo>
                  <a:pt x="1492463" y="1353572"/>
                  <a:pt x="1539340" y="1255162"/>
                  <a:pt x="1575004" y="1152299"/>
                </a:cubicBezTo>
                <a:cubicBezTo>
                  <a:pt x="1610547" y="1049436"/>
                  <a:pt x="1628359" y="934550"/>
                  <a:pt x="1628359" y="807560"/>
                </a:cubicBezTo>
                <a:cubicBezTo>
                  <a:pt x="1628359" y="553662"/>
                  <a:pt x="1562252" y="355587"/>
                  <a:pt x="1430203" y="213336"/>
                </a:cubicBezTo>
                <a:cubicBezTo>
                  <a:pt x="1298153" y="71126"/>
                  <a:pt x="1100118" y="0"/>
                  <a:pt x="836059" y="0"/>
                </a:cubicBezTo>
                <a:cubicBezTo>
                  <a:pt x="642964" y="0"/>
                  <a:pt x="486828" y="39429"/>
                  <a:pt x="367489" y="118124"/>
                </a:cubicBezTo>
                <a:cubicBezTo>
                  <a:pt x="248110" y="196901"/>
                  <a:pt x="161075" y="305431"/>
                  <a:pt x="106506" y="443836"/>
                </a:cubicBezTo>
                <a:cubicBezTo>
                  <a:pt x="51938" y="582242"/>
                  <a:pt x="24653" y="742831"/>
                  <a:pt x="24653" y="925685"/>
                </a:cubicBezTo>
                <a:lnTo>
                  <a:pt x="24653" y="1062835"/>
                </a:lnTo>
                <a:lnTo>
                  <a:pt x="542732" y="1062835"/>
                </a:lnTo>
                <a:lnTo>
                  <a:pt x="542732" y="933295"/>
                </a:lnTo>
                <a:cubicBezTo>
                  <a:pt x="542732" y="844439"/>
                  <a:pt x="550909" y="763193"/>
                  <a:pt x="567507" y="689517"/>
                </a:cubicBezTo>
                <a:cubicBezTo>
                  <a:pt x="584023" y="615922"/>
                  <a:pt x="615153" y="556172"/>
                  <a:pt x="660816" y="510469"/>
                </a:cubicBezTo>
                <a:cubicBezTo>
                  <a:pt x="706479" y="464765"/>
                  <a:pt x="769953" y="441934"/>
                  <a:pt x="851280" y="441934"/>
                </a:cubicBezTo>
                <a:cubicBezTo>
                  <a:pt x="937546" y="441934"/>
                  <a:pt x="1001142" y="472416"/>
                  <a:pt x="1041745" y="533381"/>
                </a:cubicBezTo>
                <a:cubicBezTo>
                  <a:pt x="1082347" y="594346"/>
                  <a:pt x="1102709" y="681907"/>
                  <a:pt x="1102709" y="796226"/>
                </a:cubicBezTo>
                <a:cubicBezTo>
                  <a:pt x="1102709" y="897834"/>
                  <a:pt x="1086881" y="991143"/>
                  <a:pt x="1055063" y="1076194"/>
                </a:cubicBezTo>
                <a:cubicBezTo>
                  <a:pt x="1023244" y="1161245"/>
                  <a:pt x="982723" y="1243139"/>
                  <a:pt x="933214" y="1321834"/>
                </a:cubicBezTo>
                <a:close/>
              </a:path>
            </a:pathLst>
          </a:custGeom>
          <a:solidFill>
            <a:srgbClr val="FF6699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9077739" y="6326533"/>
            <a:ext cx="2743200" cy="365125"/>
          </a:xfrm>
        </p:spPr>
        <p:txBody>
          <a:bodyPr/>
          <a:lstStyle>
            <a:lvl1pPr>
              <a:defRPr sz="1100" b="0" i="0">
                <a:solidFill>
                  <a:srgbClr val="00679D"/>
                </a:solidFill>
                <a:latin typeface="Oswald Light"/>
              </a:defRPr>
            </a:lvl1pPr>
          </a:lstStyle>
          <a:p>
            <a:pPr>
              <a:defRPr/>
            </a:pPr>
            <a:fld id="{F567BE0D-AE62-451A-83AC-AE32015A8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 userDrawn="1"/>
        </p:nvGrpSpPr>
        <p:grpSpPr bwMode="auto">
          <a:xfrm>
            <a:off x="1334508" y="211372"/>
            <a:ext cx="916079" cy="916079"/>
            <a:chOff x="3492842" y="1857538"/>
            <a:chExt cx="2825375" cy="2825375"/>
          </a:xfrm>
        </p:grpSpPr>
        <p:sp>
          <p:nvSpPr>
            <p:cNvPr id="7" name="Овал 6"/>
            <p:cNvSpPr/>
            <p:nvPr userDrawn="1"/>
          </p:nvSpPr>
          <p:spPr bwMode="auto">
            <a:xfrm>
              <a:off x="3492842" y="1857538"/>
              <a:ext cx="2825375" cy="2825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 cstate="print"/>
            <a:stretch/>
          </p:blipFill>
          <p:spPr bwMode="auto">
            <a:xfrm>
              <a:off x="3587267" y="1931426"/>
              <a:ext cx="2636524" cy="2697485"/>
            </a:xfrm>
            <a:prstGeom prst="rect">
              <a:avLst/>
            </a:prstGeom>
          </p:spPr>
        </p:pic>
      </p:grpSp>
      <p:pic>
        <p:nvPicPr>
          <p:cNvPr id="3" name="Picture 3" descr="C:\Users\1\Desktop\Презентация_Лобода\logo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528498" y="0"/>
            <a:ext cx="631372" cy="11274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9077739" y="6326533"/>
            <a:ext cx="2743200" cy="365125"/>
          </a:xfrm>
        </p:spPr>
        <p:txBody>
          <a:bodyPr/>
          <a:lstStyle>
            <a:lvl1pPr>
              <a:defRPr sz="1100" b="0" i="0">
                <a:solidFill>
                  <a:srgbClr val="00679D"/>
                </a:solidFill>
                <a:latin typeface="Oswald Light"/>
              </a:defRPr>
            </a:lvl1pPr>
          </a:lstStyle>
          <a:p>
            <a:pPr>
              <a:defRPr/>
            </a:pPr>
            <a:fld id="{F567BE0D-AE62-451A-83AC-AE32015A8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" name="Группа 29"/>
          <p:cNvGrpSpPr/>
          <p:nvPr userDrawn="1"/>
        </p:nvGrpSpPr>
        <p:grpSpPr bwMode="auto">
          <a:xfrm>
            <a:off x="9982267" y="319875"/>
            <a:ext cx="1870526" cy="502452"/>
            <a:chOff x="9734072" y="319875"/>
            <a:chExt cx="1870526" cy="502452"/>
          </a:xfrm>
        </p:grpSpPr>
        <p:sp>
          <p:nvSpPr>
            <p:cNvPr id="31" name="Полилиния 9"/>
            <p:cNvSpPr/>
            <p:nvPr/>
          </p:nvSpPr>
          <p:spPr bwMode="auto">
            <a:xfrm>
              <a:off x="9734072" y="320478"/>
              <a:ext cx="295622" cy="494605"/>
            </a:xfrm>
            <a:custGeom>
              <a:avLst/>
              <a:gdLst>
                <a:gd name="connsiteX0" fmla="*/ 550107 w 796881"/>
                <a:gd name="connsiteY0" fmla="*/ 1333253 h 1333252"/>
                <a:gd name="connsiteX1" fmla="*/ 436209 w 796881"/>
                <a:gd name="connsiteY1" fmla="*/ 1152560 h 1333252"/>
                <a:gd name="connsiteX2" fmla="*/ 165041 w 796881"/>
                <a:gd name="connsiteY2" fmla="*/ 742321 h 1333252"/>
                <a:gd name="connsiteX3" fmla="*/ 83325 w 796881"/>
                <a:gd name="connsiteY3" fmla="*/ 618617 h 1333252"/>
                <a:gd name="connsiteX4" fmla="*/ 22922 w 796881"/>
                <a:gd name="connsiteY4" fmla="*/ 492445 h 1333252"/>
                <a:gd name="connsiteX5" fmla="*/ 0 w 796881"/>
                <a:gd name="connsiteY5" fmla="*/ 345114 h 1333252"/>
                <a:gd name="connsiteX6" fmla="*/ 84973 w 796881"/>
                <a:gd name="connsiteY6" fmla="*/ 91168 h 1333252"/>
                <a:gd name="connsiteX7" fmla="*/ 339814 w 796881"/>
                <a:gd name="connsiteY7" fmla="*/ 0 h 1333252"/>
                <a:gd name="connsiteX8" fmla="*/ 540728 w 796881"/>
                <a:gd name="connsiteY8" fmla="*/ 50473 h 1333252"/>
                <a:gd name="connsiteX9" fmla="*/ 652645 w 796881"/>
                <a:gd name="connsiteY9" fmla="*/ 189668 h 1333252"/>
                <a:gd name="connsiteX10" fmla="*/ 687753 w 796881"/>
                <a:gd name="connsiteY10" fmla="*/ 395587 h 1333252"/>
                <a:gd name="connsiteX11" fmla="*/ 687753 w 796881"/>
                <a:gd name="connsiteY11" fmla="*/ 454195 h 1333252"/>
                <a:gd name="connsiteX12" fmla="*/ 465606 w 796881"/>
                <a:gd name="connsiteY12" fmla="*/ 454195 h 1333252"/>
                <a:gd name="connsiteX13" fmla="*/ 465606 w 796881"/>
                <a:gd name="connsiteY13" fmla="*/ 398833 h 1333252"/>
                <a:gd name="connsiteX14" fmla="*/ 454990 w 796881"/>
                <a:gd name="connsiteY14" fmla="*/ 294661 h 1333252"/>
                <a:gd name="connsiteX15" fmla="*/ 414936 w 796881"/>
                <a:gd name="connsiteY15" fmla="*/ 218140 h 1333252"/>
                <a:gd name="connsiteX16" fmla="*/ 333300 w 796881"/>
                <a:gd name="connsiteY16" fmla="*/ 188847 h 1333252"/>
                <a:gd name="connsiteX17" fmla="*/ 251583 w 796881"/>
                <a:gd name="connsiteY17" fmla="*/ 227919 h 1333252"/>
                <a:gd name="connsiteX18" fmla="*/ 225444 w 796881"/>
                <a:gd name="connsiteY18" fmla="*/ 340245 h 1333252"/>
                <a:gd name="connsiteX19" fmla="*/ 245873 w 796881"/>
                <a:gd name="connsiteY19" fmla="*/ 459885 h 1333252"/>
                <a:gd name="connsiteX20" fmla="*/ 298152 w 796881"/>
                <a:gd name="connsiteY20" fmla="*/ 564878 h 1333252"/>
                <a:gd name="connsiteX21" fmla="*/ 365954 w 796881"/>
                <a:gd name="connsiteY21" fmla="*/ 670693 h 1333252"/>
                <a:gd name="connsiteX22" fmla="*/ 692659 w 796881"/>
                <a:gd name="connsiteY22" fmla="*/ 1173715 h 1333252"/>
                <a:gd name="connsiteX23" fmla="*/ 796881 w 796881"/>
                <a:gd name="connsiteY23" fmla="*/ 1333253 h 1333252"/>
                <a:gd name="connsiteX24" fmla="*/ 550107 w 796881"/>
                <a:gd name="connsiteY24" fmla="*/ 1333253 h 13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96881" h="1333252" extrusionOk="0">
                  <a:moveTo>
                    <a:pt x="550107" y="1333253"/>
                  </a:moveTo>
                  <a:lnTo>
                    <a:pt x="436209" y="1152560"/>
                  </a:lnTo>
                  <a:lnTo>
                    <a:pt x="165041" y="742321"/>
                  </a:lnTo>
                  <a:cubicBezTo>
                    <a:pt x="135604" y="700007"/>
                    <a:pt x="108419" y="658770"/>
                    <a:pt x="83325" y="618617"/>
                  </a:cubicBezTo>
                  <a:cubicBezTo>
                    <a:pt x="58311" y="578463"/>
                    <a:pt x="38163" y="536406"/>
                    <a:pt x="22922" y="492445"/>
                  </a:cubicBezTo>
                  <a:cubicBezTo>
                    <a:pt x="7641" y="448484"/>
                    <a:pt x="0" y="399394"/>
                    <a:pt x="0" y="345114"/>
                  </a:cubicBezTo>
                  <a:cubicBezTo>
                    <a:pt x="0" y="236615"/>
                    <a:pt x="28351" y="151959"/>
                    <a:pt x="84973" y="91168"/>
                  </a:cubicBezTo>
                  <a:cubicBezTo>
                    <a:pt x="141636" y="30396"/>
                    <a:pt x="226570" y="0"/>
                    <a:pt x="339814" y="0"/>
                  </a:cubicBezTo>
                  <a:cubicBezTo>
                    <a:pt x="422576" y="0"/>
                    <a:pt x="489575" y="16850"/>
                    <a:pt x="540728" y="50473"/>
                  </a:cubicBezTo>
                  <a:cubicBezTo>
                    <a:pt x="591961" y="84134"/>
                    <a:pt x="629240" y="130520"/>
                    <a:pt x="652645" y="189668"/>
                  </a:cubicBezTo>
                  <a:cubicBezTo>
                    <a:pt x="676091" y="248817"/>
                    <a:pt x="687753" y="317443"/>
                    <a:pt x="687753" y="395587"/>
                  </a:cubicBezTo>
                  <a:lnTo>
                    <a:pt x="687753" y="454195"/>
                  </a:lnTo>
                  <a:lnTo>
                    <a:pt x="465606" y="454195"/>
                  </a:lnTo>
                  <a:lnTo>
                    <a:pt x="465606" y="398833"/>
                  </a:lnTo>
                  <a:cubicBezTo>
                    <a:pt x="465606" y="360863"/>
                    <a:pt x="462067" y="326139"/>
                    <a:pt x="454990" y="294661"/>
                  </a:cubicBezTo>
                  <a:cubicBezTo>
                    <a:pt x="447912" y="263204"/>
                    <a:pt x="434561" y="237677"/>
                    <a:pt x="414936" y="218140"/>
                  </a:cubicBezTo>
                  <a:cubicBezTo>
                    <a:pt x="395352" y="198605"/>
                    <a:pt x="368126" y="188847"/>
                    <a:pt x="333300" y="188847"/>
                  </a:cubicBezTo>
                  <a:cubicBezTo>
                    <a:pt x="296262" y="188847"/>
                    <a:pt x="269036" y="201871"/>
                    <a:pt x="251583" y="227919"/>
                  </a:cubicBezTo>
                  <a:cubicBezTo>
                    <a:pt x="234211" y="253966"/>
                    <a:pt x="225444" y="291395"/>
                    <a:pt x="225444" y="340245"/>
                  </a:cubicBezTo>
                  <a:cubicBezTo>
                    <a:pt x="225444" y="383665"/>
                    <a:pt x="232280" y="423538"/>
                    <a:pt x="245873" y="459885"/>
                  </a:cubicBezTo>
                  <a:cubicBezTo>
                    <a:pt x="259506" y="496252"/>
                    <a:pt x="276919" y="531256"/>
                    <a:pt x="298152" y="564878"/>
                  </a:cubicBezTo>
                  <a:cubicBezTo>
                    <a:pt x="319385" y="598540"/>
                    <a:pt x="341986" y="633825"/>
                    <a:pt x="365954" y="670693"/>
                  </a:cubicBezTo>
                  <a:lnTo>
                    <a:pt x="692659" y="1173715"/>
                  </a:lnTo>
                  <a:lnTo>
                    <a:pt x="796881" y="1333253"/>
                  </a:lnTo>
                  <a:lnTo>
                    <a:pt x="550107" y="1333253"/>
                  </a:lnTo>
                  <a:close/>
                </a:path>
              </a:pathLst>
            </a:custGeom>
            <a:solidFill>
              <a:srgbClr val="FF66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2" name="Рисунок 22"/>
            <p:cNvGrpSpPr/>
            <p:nvPr/>
          </p:nvGrpSpPr>
          <p:grpSpPr bwMode="auto">
            <a:xfrm>
              <a:off x="10991923" y="325920"/>
              <a:ext cx="329202" cy="247945"/>
              <a:chOff x="10029801" y="606924"/>
              <a:chExt cx="887400" cy="668357"/>
            </a:xfrm>
            <a:solidFill>
              <a:srgbClr val="00679D"/>
            </a:solidFill>
          </p:grpSpPr>
          <p:sp>
            <p:nvSpPr>
              <p:cNvPr id="43" name="Полилиния 21"/>
              <p:cNvSpPr/>
              <p:nvPr/>
            </p:nvSpPr>
            <p:spPr bwMode="auto">
              <a:xfrm>
                <a:off x="10029801" y="615257"/>
                <a:ext cx="186987" cy="535817"/>
              </a:xfrm>
              <a:custGeom>
                <a:avLst/>
                <a:gdLst>
                  <a:gd name="connsiteX0" fmla="*/ 0 w 186987"/>
                  <a:gd name="connsiteY0" fmla="*/ 535818 h 535817"/>
                  <a:gd name="connsiteX1" fmla="*/ 0 w 186987"/>
                  <a:gd name="connsiteY1" fmla="*/ 0 h 535817"/>
                  <a:gd name="connsiteX2" fmla="*/ 186987 w 186987"/>
                  <a:gd name="connsiteY2" fmla="*/ 0 h 535817"/>
                  <a:gd name="connsiteX3" fmla="*/ 186987 w 186987"/>
                  <a:gd name="connsiteY3" fmla="*/ 38928 h 535817"/>
                  <a:gd name="connsiteX4" fmla="*/ 49320 w 186987"/>
                  <a:gd name="connsiteY4" fmla="*/ 38928 h 535817"/>
                  <a:gd name="connsiteX5" fmla="*/ 49320 w 186987"/>
                  <a:gd name="connsiteY5" fmla="*/ 535818 h 535817"/>
                  <a:gd name="connsiteX6" fmla="*/ 0 w 186987"/>
                  <a:gd name="connsiteY6" fmla="*/ 535818 h 53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987" h="535817" extrusionOk="0">
                    <a:moveTo>
                      <a:pt x="0" y="535818"/>
                    </a:moveTo>
                    <a:lnTo>
                      <a:pt x="0" y="0"/>
                    </a:lnTo>
                    <a:lnTo>
                      <a:pt x="186987" y="0"/>
                    </a:lnTo>
                    <a:lnTo>
                      <a:pt x="186987" y="38928"/>
                    </a:lnTo>
                    <a:lnTo>
                      <a:pt x="49320" y="38928"/>
                    </a:lnTo>
                    <a:lnTo>
                      <a:pt x="49320" y="535818"/>
                    </a:lnTo>
                    <a:lnTo>
                      <a:pt x="0" y="53581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Полилиния 22"/>
              <p:cNvSpPr/>
              <p:nvPr/>
            </p:nvSpPr>
            <p:spPr bwMode="auto">
              <a:xfrm>
                <a:off x="10254030" y="606924"/>
                <a:ext cx="270689" cy="552483"/>
              </a:xfrm>
              <a:custGeom>
                <a:avLst/>
                <a:gdLst>
                  <a:gd name="connsiteX0" fmla="*/ 134851 w 270689"/>
                  <a:gd name="connsiteY0" fmla="*/ 552484 h 552483"/>
                  <a:gd name="connsiteX1" fmla="*/ 52552 w 270689"/>
                  <a:gd name="connsiteY1" fmla="*/ 529309 h 552483"/>
                  <a:gd name="connsiteX2" fmla="*/ 11611 w 270689"/>
                  <a:gd name="connsiteY2" fmla="*/ 460696 h 552483"/>
                  <a:gd name="connsiteX3" fmla="*/ 0 w 270689"/>
                  <a:gd name="connsiteY3" fmla="*/ 348533 h 552483"/>
                  <a:gd name="connsiteX4" fmla="*/ 0 w 270689"/>
                  <a:gd name="connsiteY4" fmla="*/ 203930 h 552483"/>
                  <a:gd name="connsiteX5" fmla="*/ 11611 w 270689"/>
                  <a:gd name="connsiteY5" fmla="*/ 91766 h 552483"/>
                  <a:gd name="connsiteX6" fmla="*/ 52552 w 270689"/>
                  <a:gd name="connsiteY6" fmla="*/ 23154 h 552483"/>
                  <a:gd name="connsiteX7" fmla="*/ 134851 w 270689"/>
                  <a:gd name="connsiteY7" fmla="*/ 0 h 552483"/>
                  <a:gd name="connsiteX8" fmla="*/ 218138 w 270689"/>
                  <a:gd name="connsiteY8" fmla="*/ 23154 h 552483"/>
                  <a:gd name="connsiteX9" fmla="*/ 259070 w 270689"/>
                  <a:gd name="connsiteY9" fmla="*/ 91300 h 552483"/>
                  <a:gd name="connsiteX10" fmla="*/ 270690 w 270689"/>
                  <a:gd name="connsiteY10" fmla="*/ 203930 h 552483"/>
                  <a:gd name="connsiteX11" fmla="*/ 270690 w 270689"/>
                  <a:gd name="connsiteY11" fmla="*/ 348533 h 552483"/>
                  <a:gd name="connsiteX12" fmla="*/ 259070 w 270689"/>
                  <a:gd name="connsiteY12" fmla="*/ 460696 h 552483"/>
                  <a:gd name="connsiteX13" fmla="*/ 218138 w 270689"/>
                  <a:gd name="connsiteY13" fmla="*/ 529309 h 552483"/>
                  <a:gd name="connsiteX14" fmla="*/ 134851 w 270689"/>
                  <a:gd name="connsiteY14" fmla="*/ 552484 h 552483"/>
                  <a:gd name="connsiteX15" fmla="*/ 134851 w 270689"/>
                  <a:gd name="connsiteY15" fmla="*/ 515400 h 552483"/>
                  <a:gd name="connsiteX16" fmla="*/ 192559 w 270689"/>
                  <a:gd name="connsiteY16" fmla="*/ 495469 h 552483"/>
                  <a:gd name="connsiteX17" fmla="*/ 216257 w 270689"/>
                  <a:gd name="connsiteY17" fmla="*/ 438476 h 552483"/>
                  <a:gd name="connsiteX18" fmla="*/ 221369 w 270689"/>
                  <a:gd name="connsiteY18" fmla="*/ 350399 h 552483"/>
                  <a:gd name="connsiteX19" fmla="*/ 221369 w 270689"/>
                  <a:gd name="connsiteY19" fmla="*/ 202064 h 552483"/>
                  <a:gd name="connsiteX20" fmla="*/ 216257 w 270689"/>
                  <a:gd name="connsiteY20" fmla="*/ 113542 h 552483"/>
                  <a:gd name="connsiteX21" fmla="*/ 192559 w 270689"/>
                  <a:gd name="connsiteY21" fmla="*/ 56993 h 552483"/>
                  <a:gd name="connsiteX22" fmla="*/ 134851 w 270689"/>
                  <a:gd name="connsiteY22" fmla="*/ 37062 h 552483"/>
                  <a:gd name="connsiteX23" fmla="*/ 77663 w 270689"/>
                  <a:gd name="connsiteY23" fmla="*/ 56993 h 552483"/>
                  <a:gd name="connsiteX24" fmla="*/ 54381 w 270689"/>
                  <a:gd name="connsiteY24" fmla="*/ 113542 h 552483"/>
                  <a:gd name="connsiteX25" fmla="*/ 49277 w 270689"/>
                  <a:gd name="connsiteY25" fmla="*/ 202064 h 552483"/>
                  <a:gd name="connsiteX26" fmla="*/ 49277 w 270689"/>
                  <a:gd name="connsiteY26" fmla="*/ 350399 h 552483"/>
                  <a:gd name="connsiteX27" fmla="*/ 54381 w 270689"/>
                  <a:gd name="connsiteY27" fmla="*/ 438476 h 552483"/>
                  <a:gd name="connsiteX28" fmla="*/ 77663 w 270689"/>
                  <a:gd name="connsiteY28" fmla="*/ 495469 h 552483"/>
                  <a:gd name="connsiteX29" fmla="*/ 134851 w 270689"/>
                  <a:gd name="connsiteY29" fmla="*/ 515400 h 55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689" h="552483" extrusionOk="0">
                    <a:moveTo>
                      <a:pt x="134851" y="552484"/>
                    </a:moveTo>
                    <a:cubicBezTo>
                      <a:pt x="99533" y="552484"/>
                      <a:pt x="72083" y="544745"/>
                      <a:pt x="52552" y="529309"/>
                    </a:cubicBezTo>
                    <a:cubicBezTo>
                      <a:pt x="33022" y="513873"/>
                      <a:pt x="19357" y="490996"/>
                      <a:pt x="11611" y="460696"/>
                    </a:cubicBezTo>
                    <a:cubicBezTo>
                      <a:pt x="3830" y="430440"/>
                      <a:pt x="0" y="393038"/>
                      <a:pt x="0" y="348533"/>
                    </a:cubicBezTo>
                    <a:lnTo>
                      <a:pt x="0" y="203930"/>
                    </a:lnTo>
                    <a:cubicBezTo>
                      <a:pt x="0" y="159446"/>
                      <a:pt x="3830" y="122044"/>
                      <a:pt x="11611" y="91766"/>
                    </a:cubicBezTo>
                    <a:cubicBezTo>
                      <a:pt x="19357" y="61488"/>
                      <a:pt x="33022" y="38632"/>
                      <a:pt x="52552" y="23154"/>
                    </a:cubicBezTo>
                    <a:cubicBezTo>
                      <a:pt x="72083" y="7718"/>
                      <a:pt x="99533" y="0"/>
                      <a:pt x="134851" y="0"/>
                    </a:cubicBezTo>
                    <a:cubicBezTo>
                      <a:pt x="170810" y="0"/>
                      <a:pt x="198598" y="7718"/>
                      <a:pt x="218138" y="23154"/>
                    </a:cubicBezTo>
                    <a:cubicBezTo>
                      <a:pt x="237668" y="38632"/>
                      <a:pt x="251280" y="61319"/>
                      <a:pt x="259070" y="91300"/>
                    </a:cubicBezTo>
                    <a:cubicBezTo>
                      <a:pt x="266816" y="121281"/>
                      <a:pt x="270690" y="158810"/>
                      <a:pt x="270690" y="203930"/>
                    </a:cubicBezTo>
                    <a:lnTo>
                      <a:pt x="270690" y="348533"/>
                    </a:lnTo>
                    <a:cubicBezTo>
                      <a:pt x="270690" y="393038"/>
                      <a:pt x="266816" y="430441"/>
                      <a:pt x="259070" y="460696"/>
                    </a:cubicBezTo>
                    <a:cubicBezTo>
                      <a:pt x="251280" y="490996"/>
                      <a:pt x="237668" y="513873"/>
                      <a:pt x="218138" y="529309"/>
                    </a:cubicBezTo>
                    <a:cubicBezTo>
                      <a:pt x="198598" y="544745"/>
                      <a:pt x="170810" y="552484"/>
                      <a:pt x="134851" y="552484"/>
                    </a:cubicBezTo>
                    <a:close/>
                    <a:moveTo>
                      <a:pt x="134851" y="515400"/>
                    </a:moveTo>
                    <a:cubicBezTo>
                      <a:pt x="160897" y="515400"/>
                      <a:pt x="180133" y="508785"/>
                      <a:pt x="192559" y="495469"/>
                    </a:cubicBezTo>
                    <a:cubicBezTo>
                      <a:pt x="204941" y="482196"/>
                      <a:pt x="212861" y="463199"/>
                      <a:pt x="216257" y="438476"/>
                    </a:cubicBezTo>
                    <a:cubicBezTo>
                      <a:pt x="219662" y="413754"/>
                      <a:pt x="221369" y="384387"/>
                      <a:pt x="221369" y="350399"/>
                    </a:cubicBezTo>
                    <a:lnTo>
                      <a:pt x="221369" y="202064"/>
                    </a:lnTo>
                    <a:cubicBezTo>
                      <a:pt x="221369" y="167461"/>
                      <a:pt x="219662" y="137967"/>
                      <a:pt x="216257" y="113542"/>
                    </a:cubicBezTo>
                    <a:cubicBezTo>
                      <a:pt x="212861" y="89137"/>
                      <a:pt x="204941" y="70308"/>
                      <a:pt x="192559" y="56993"/>
                    </a:cubicBezTo>
                    <a:cubicBezTo>
                      <a:pt x="180133" y="43720"/>
                      <a:pt x="160897" y="37062"/>
                      <a:pt x="134851" y="37062"/>
                    </a:cubicBezTo>
                    <a:cubicBezTo>
                      <a:pt x="108813" y="37062"/>
                      <a:pt x="89742" y="43720"/>
                      <a:pt x="77663" y="56993"/>
                    </a:cubicBezTo>
                    <a:cubicBezTo>
                      <a:pt x="65575" y="70308"/>
                      <a:pt x="57786" y="89137"/>
                      <a:pt x="54381" y="113542"/>
                    </a:cubicBezTo>
                    <a:cubicBezTo>
                      <a:pt x="50975" y="137967"/>
                      <a:pt x="49277" y="167461"/>
                      <a:pt x="49277" y="202064"/>
                    </a:cubicBezTo>
                    <a:lnTo>
                      <a:pt x="49277" y="350399"/>
                    </a:lnTo>
                    <a:cubicBezTo>
                      <a:pt x="49277" y="384387"/>
                      <a:pt x="50975" y="413754"/>
                      <a:pt x="54381" y="438476"/>
                    </a:cubicBezTo>
                    <a:cubicBezTo>
                      <a:pt x="57786" y="463199"/>
                      <a:pt x="65575" y="482196"/>
                      <a:pt x="77663" y="495469"/>
                    </a:cubicBezTo>
                    <a:cubicBezTo>
                      <a:pt x="89742" y="508785"/>
                      <a:pt x="108813" y="515400"/>
                      <a:pt x="134851" y="51540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Полилиния 23"/>
              <p:cNvSpPr/>
              <p:nvPr/>
            </p:nvSpPr>
            <p:spPr bwMode="auto">
              <a:xfrm>
                <a:off x="10542292" y="615257"/>
                <a:ext cx="374910" cy="660024"/>
              </a:xfrm>
              <a:custGeom>
                <a:avLst/>
                <a:gdLst>
                  <a:gd name="connsiteX0" fmla="*/ 0 w 374910"/>
                  <a:gd name="connsiteY0" fmla="*/ 660024 h 660024"/>
                  <a:gd name="connsiteX1" fmla="*/ 0 w 374910"/>
                  <a:gd name="connsiteY1" fmla="*/ 501511 h 660024"/>
                  <a:gd name="connsiteX2" fmla="*/ 38602 w 374910"/>
                  <a:gd name="connsiteY2" fmla="*/ 467672 h 660024"/>
                  <a:gd name="connsiteX3" fmla="*/ 66520 w 374910"/>
                  <a:gd name="connsiteY3" fmla="*/ 407880 h 660024"/>
                  <a:gd name="connsiteX4" fmla="*/ 86986 w 374910"/>
                  <a:gd name="connsiteY4" fmla="*/ 309159 h 660024"/>
                  <a:gd name="connsiteX5" fmla="*/ 102349 w 374910"/>
                  <a:gd name="connsiteY5" fmla="*/ 158513 h 660024"/>
                  <a:gd name="connsiteX6" fmla="*/ 114437 w 374910"/>
                  <a:gd name="connsiteY6" fmla="*/ 0 h 660024"/>
                  <a:gd name="connsiteX7" fmla="*/ 327462 w 374910"/>
                  <a:gd name="connsiteY7" fmla="*/ 0 h 660024"/>
                  <a:gd name="connsiteX8" fmla="*/ 327462 w 374910"/>
                  <a:gd name="connsiteY8" fmla="*/ 499646 h 660024"/>
                  <a:gd name="connsiteX9" fmla="*/ 374910 w 374910"/>
                  <a:gd name="connsiteY9" fmla="*/ 499646 h 660024"/>
                  <a:gd name="connsiteX10" fmla="*/ 374910 w 374910"/>
                  <a:gd name="connsiteY10" fmla="*/ 660024 h 660024"/>
                  <a:gd name="connsiteX11" fmla="*/ 335849 w 374910"/>
                  <a:gd name="connsiteY11" fmla="*/ 660024 h 660024"/>
                  <a:gd name="connsiteX12" fmla="*/ 332106 w 374910"/>
                  <a:gd name="connsiteY12" fmla="*/ 535818 h 660024"/>
                  <a:gd name="connsiteX13" fmla="*/ 43706 w 374910"/>
                  <a:gd name="connsiteY13" fmla="*/ 535818 h 660024"/>
                  <a:gd name="connsiteX14" fmla="*/ 39070 w 374910"/>
                  <a:gd name="connsiteY14" fmla="*/ 660024 h 660024"/>
                  <a:gd name="connsiteX15" fmla="*/ 0 w 374910"/>
                  <a:gd name="connsiteY15" fmla="*/ 660024 h 660024"/>
                  <a:gd name="connsiteX16" fmla="*/ 55836 w 374910"/>
                  <a:gd name="connsiteY16" fmla="*/ 499646 h 660024"/>
                  <a:gd name="connsiteX17" fmla="*/ 279077 w 374910"/>
                  <a:gd name="connsiteY17" fmla="*/ 499646 h 660024"/>
                  <a:gd name="connsiteX18" fmla="*/ 279077 w 374910"/>
                  <a:gd name="connsiteY18" fmla="*/ 37083 h 660024"/>
                  <a:gd name="connsiteX19" fmla="*/ 155369 w 374910"/>
                  <a:gd name="connsiteY19" fmla="*/ 37083 h 660024"/>
                  <a:gd name="connsiteX20" fmla="*/ 143282 w 374910"/>
                  <a:gd name="connsiteY20" fmla="*/ 167778 h 660024"/>
                  <a:gd name="connsiteX21" fmla="*/ 128855 w 374910"/>
                  <a:gd name="connsiteY21" fmla="*/ 307294 h 660024"/>
                  <a:gd name="connsiteX22" fmla="*/ 113501 w 374910"/>
                  <a:gd name="connsiteY22" fmla="*/ 401858 h 660024"/>
                  <a:gd name="connsiteX23" fmla="*/ 91154 w 374910"/>
                  <a:gd name="connsiteY23" fmla="*/ 462583 h 660024"/>
                  <a:gd name="connsiteX24" fmla="*/ 55836 w 374910"/>
                  <a:gd name="connsiteY24" fmla="*/ 499646 h 66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4910" h="660024" extrusionOk="0">
                    <a:moveTo>
                      <a:pt x="0" y="660024"/>
                    </a:moveTo>
                    <a:lnTo>
                      <a:pt x="0" y="501511"/>
                    </a:lnTo>
                    <a:cubicBezTo>
                      <a:pt x="14895" y="493497"/>
                      <a:pt x="27745" y="482196"/>
                      <a:pt x="38602" y="467672"/>
                    </a:cubicBezTo>
                    <a:cubicBezTo>
                      <a:pt x="49450" y="453169"/>
                      <a:pt x="58774" y="433238"/>
                      <a:pt x="66520" y="407880"/>
                    </a:cubicBezTo>
                    <a:cubicBezTo>
                      <a:pt x="74258" y="382543"/>
                      <a:pt x="81068" y="349635"/>
                      <a:pt x="86986" y="309159"/>
                    </a:cubicBezTo>
                    <a:cubicBezTo>
                      <a:pt x="92861" y="268683"/>
                      <a:pt x="98008" y="218453"/>
                      <a:pt x="102349" y="158513"/>
                    </a:cubicBezTo>
                    <a:lnTo>
                      <a:pt x="114437" y="0"/>
                    </a:lnTo>
                    <a:lnTo>
                      <a:pt x="327462" y="0"/>
                    </a:lnTo>
                    <a:lnTo>
                      <a:pt x="327462" y="499646"/>
                    </a:lnTo>
                    <a:lnTo>
                      <a:pt x="374910" y="499646"/>
                    </a:lnTo>
                    <a:lnTo>
                      <a:pt x="374910" y="660024"/>
                    </a:lnTo>
                    <a:lnTo>
                      <a:pt x="335849" y="660024"/>
                    </a:lnTo>
                    <a:lnTo>
                      <a:pt x="332106" y="535818"/>
                    </a:lnTo>
                    <a:lnTo>
                      <a:pt x="43706" y="535818"/>
                    </a:lnTo>
                    <a:lnTo>
                      <a:pt x="39070" y="660024"/>
                    </a:lnTo>
                    <a:lnTo>
                      <a:pt x="0" y="660024"/>
                    </a:lnTo>
                    <a:close/>
                    <a:moveTo>
                      <a:pt x="55836" y="499646"/>
                    </a:moveTo>
                    <a:lnTo>
                      <a:pt x="279077" y="499646"/>
                    </a:lnTo>
                    <a:lnTo>
                      <a:pt x="279077" y="37083"/>
                    </a:lnTo>
                    <a:lnTo>
                      <a:pt x="155369" y="37083"/>
                    </a:lnTo>
                    <a:lnTo>
                      <a:pt x="143282" y="167778"/>
                    </a:lnTo>
                    <a:cubicBezTo>
                      <a:pt x="138308" y="222800"/>
                      <a:pt x="133499" y="269298"/>
                      <a:pt x="128855" y="307294"/>
                    </a:cubicBezTo>
                    <a:cubicBezTo>
                      <a:pt x="124176" y="345310"/>
                      <a:pt x="119072" y="376839"/>
                      <a:pt x="113501" y="401858"/>
                    </a:cubicBezTo>
                    <a:cubicBezTo>
                      <a:pt x="107921" y="426877"/>
                      <a:pt x="100478" y="447147"/>
                      <a:pt x="91154" y="462583"/>
                    </a:cubicBezTo>
                    <a:cubicBezTo>
                      <a:pt x="81874" y="478019"/>
                      <a:pt x="70090" y="490380"/>
                      <a:pt x="55836" y="49964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3" name="Рисунок 22"/>
            <p:cNvGrpSpPr/>
            <p:nvPr/>
          </p:nvGrpSpPr>
          <p:grpSpPr bwMode="auto">
            <a:xfrm>
              <a:off x="10985200" y="617371"/>
              <a:ext cx="619398" cy="204957"/>
              <a:chOff x="10011683" y="1392558"/>
              <a:chExt cx="1669645" cy="552483"/>
            </a:xfrm>
            <a:solidFill>
              <a:srgbClr val="00679D"/>
            </a:solidFill>
          </p:grpSpPr>
          <p:sp>
            <p:nvSpPr>
              <p:cNvPr id="38" name="Полилиния 16"/>
              <p:cNvSpPr/>
              <p:nvPr/>
            </p:nvSpPr>
            <p:spPr bwMode="auto">
              <a:xfrm>
                <a:off x="10011683" y="1392558"/>
                <a:ext cx="266989" cy="552483"/>
              </a:xfrm>
              <a:custGeom>
                <a:avLst/>
                <a:gdLst>
                  <a:gd name="connsiteX0" fmla="*/ 135787 w 266989"/>
                  <a:gd name="connsiteY0" fmla="*/ 552483 h 552483"/>
                  <a:gd name="connsiteX1" fmla="*/ 46513 w 266989"/>
                  <a:gd name="connsiteY1" fmla="*/ 524223 h 552483"/>
                  <a:gd name="connsiteX2" fmla="*/ 8803 w 266989"/>
                  <a:gd name="connsiteY2" fmla="*/ 448654 h 552483"/>
                  <a:gd name="connsiteX3" fmla="*/ 0 w 266989"/>
                  <a:gd name="connsiteY3" fmla="*/ 342977 h 552483"/>
                  <a:gd name="connsiteX4" fmla="*/ 0 w 266989"/>
                  <a:gd name="connsiteY4" fmla="*/ 216906 h 552483"/>
                  <a:gd name="connsiteX5" fmla="*/ 12079 w 266989"/>
                  <a:gd name="connsiteY5" fmla="*/ 90368 h 552483"/>
                  <a:gd name="connsiteX6" fmla="*/ 53913 w 266989"/>
                  <a:gd name="connsiteY6" fmla="*/ 21310 h 552483"/>
                  <a:gd name="connsiteX7" fmla="*/ 135787 w 266989"/>
                  <a:gd name="connsiteY7" fmla="*/ 0 h 552483"/>
                  <a:gd name="connsiteX8" fmla="*/ 220009 w 266989"/>
                  <a:gd name="connsiteY8" fmla="*/ 22691 h 552483"/>
                  <a:gd name="connsiteX9" fmla="*/ 257666 w 266989"/>
                  <a:gd name="connsiteY9" fmla="*/ 84816 h 552483"/>
                  <a:gd name="connsiteX10" fmla="*/ 266990 w 266989"/>
                  <a:gd name="connsiteY10" fmla="*/ 173336 h 552483"/>
                  <a:gd name="connsiteX11" fmla="*/ 266990 w 266989"/>
                  <a:gd name="connsiteY11" fmla="*/ 194646 h 552483"/>
                  <a:gd name="connsiteX12" fmla="*/ 220477 w 266989"/>
                  <a:gd name="connsiteY12" fmla="*/ 194646 h 552483"/>
                  <a:gd name="connsiteX13" fmla="*/ 220477 w 266989"/>
                  <a:gd name="connsiteY13" fmla="*/ 173336 h 552483"/>
                  <a:gd name="connsiteX14" fmla="*/ 211621 w 266989"/>
                  <a:gd name="connsiteY14" fmla="*/ 89436 h 552483"/>
                  <a:gd name="connsiteX15" fmla="*/ 184171 w 266989"/>
                  <a:gd name="connsiteY15" fmla="*/ 48638 h 552483"/>
                  <a:gd name="connsiteX16" fmla="*/ 135787 w 266989"/>
                  <a:gd name="connsiteY16" fmla="*/ 37068 h 552483"/>
                  <a:gd name="connsiteX17" fmla="*/ 80895 w 266989"/>
                  <a:gd name="connsiteY17" fmla="*/ 54216 h 552483"/>
                  <a:gd name="connsiteX18" fmla="*/ 55784 w 266989"/>
                  <a:gd name="connsiteY18" fmla="*/ 109364 h 552483"/>
                  <a:gd name="connsiteX19" fmla="*/ 49277 w 266989"/>
                  <a:gd name="connsiteY19" fmla="*/ 211354 h 552483"/>
                  <a:gd name="connsiteX20" fmla="*/ 49277 w 266989"/>
                  <a:gd name="connsiteY20" fmla="*/ 350403 h 552483"/>
                  <a:gd name="connsiteX21" fmla="*/ 66511 w 266989"/>
                  <a:gd name="connsiteY21" fmla="*/ 476474 h 552483"/>
                  <a:gd name="connsiteX22" fmla="*/ 136722 w 266989"/>
                  <a:gd name="connsiteY22" fmla="*/ 515398 h 552483"/>
                  <a:gd name="connsiteX23" fmla="*/ 191155 w 266989"/>
                  <a:gd name="connsiteY23" fmla="*/ 499649 h 552483"/>
                  <a:gd name="connsiteX24" fmla="*/ 214853 w 266989"/>
                  <a:gd name="connsiteY24" fmla="*/ 450519 h 552483"/>
                  <a:gd name="connsiteX25" fmla="*/ 220477 w 266989"/>
                  <a:gd name="connsiteY25" fmla="*/ 364313 h 552483"/>
                  <a:gd name="connsiteX26" fmla="*/ 220477 w 266989"/>
                  <a:gd name="connsiteY26" fmla="*/ 343910 h 552483"/>
                  <a:gd name="connsiteX27" fmla="*/ 266990 w 266989"/>
                  <a:gd name="connsiteY27" fmla="*/ 343910 h 552483"/>
                  <a:gd name="connsiteX28" fmla="*/ 266990 w 266989"/>
                  <a:gd name="connsiteY28" fmla="*/ 363380 h 552483"/>
                  <a:gd name="connsiteX29" fmla="*/ 258602 w 266989"/>
                  <a:gd name="connsiteY29" fmla="*/ 459784 h 552483"/>
                  <a:gd name="connsiteX30" fmla="*/ 222305 w 266989"/>
                  <a:gd name="connsiteY30" fmla="*/ 527443 h 552483"/>
                  <a:gd name="connsiteX31" fmla="*/ 135787 w 266989"/>
                  <a:gd name="connsiteY31" fmla="*/ 552483 h 55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66989" h="552483" extrusionOk="0">
                    <a:moveTo>
                      <a:pt x="135787" y="552483"/>
                    </a:moveTo>
                    <a:cubicBezTo>
                      <a:pt x="95486" y="552483"/>
                      <a:pt x="65706" y="543072"/>
                      <a:pt x="46513" y="524223"/>
                    </a:cubicBezTo>
                    <a:cubicBezTo>
                      <a:pt x="27277" y="505348"/>
                      <a:pt x="14722" y="480187"/>
                      <a:pt x="8803" y="448654"/>
                    </a:cubicBezTo>
                    <a:cubicBezTo>
                      <a:pt x="2929" y="417147"/>
                      <a:pt x="0" y="381910"/>
                      <a:pt x="0" y="342977"/>
                    </a:cubicBezTo>
                    <a:lnTo>
                      <a:pt x="0" y="216906"/>
                    </a:lnTo>
                    <a:cubicBezTo>
                      <a:pt x="0" y="164391"/>
                      <a:pt x="3994" y="122212"/>
                      <a:pt x="12079" y="90368"/>
                    </a:cubicBezTo>
                    <a:cubicBezTo>
                      <a:pt x="20128" y="58567"/>
                      <a:pt x="34079" y="35539"/>
                      <a:pt x="53913" y="21310"/>
                    </a:cubicBezTo>
                    <a:cubicBezTo>
                      <a:pt x="73790" y="7106"/>
                      <a:pt x="101067" y="0"/>
                      <a:pt x="135787" y="0"/>
                    </a:cubicBezTo>
                    <a:cubicBezTo>
                      <a:pt x="173028" y="0"/>
                      <a:pt x="201068" y="7547"/>
                      <a:pt x="220009" y="22691"/>
                    </a:cubicBezTo>
                    <a:cubicBezTo>
                      <a:pt x="238898" y="37853"/>
                      <a:pt x="251454" y="58567"/>
                      <a:pt x="257666" y="84816"/>
                    </a:cubicBezTo>
                    <a:cubicBezTo>
                      <a:pt x="263836" y="111082"/>
                      <a:pt x="266990" y="140577"/>
                      <a:pt x="266990" y="173336"/>
                    </a:cubicBezTo>
                    <a:lnTo>
                      <a:pt x="266990" y="194646"/>
                    </a:lnTo>
                    <a:lnTo>
                      <a:pt x="220477" y="194646"/>
                    </a:lnTo>
                    <a:lnTo>
                      <a:pt x="220477" y="173336"/>
                    </a:lnTo>
                    <a:cubicBezTo>
                      <a:pt x="220477" y="136890"/>
                      <a:pt x="217496" y="108898"/>
                      <a:pt x="211621" y="89436"/>
                    </a:cubicBezTo>
                    <a:cubicBezTo>
                      <a:pt x="205703" y="69974"/>
                      <a:pt x="196562" y="56400"/>
                      <a:pt x="184171" y="48638"/>
                    </a:cubicBezTo>
                    <a:cubicBezTo>
                      <a:pt x="171746" y="40927"/>
                      <a:pt x="155620" y="37068"/>
                      <a:pt x="135787" y="37068"/>
                    </a:cubicBezTo>
                    <a:cubicBezTo>
                      <a:pt x="111620" y="37068"/>
                      <a:pt x="93320" y="42792"/>
                      <a:pt x="80895" y="54216"/>
                    </a:cubicBezTo>
                    <a:cubicBezTo>
                      <a:pt x="68513" y="65648"/>
                      <a:pt x="60125" y="84048"/>
                      <a:pt x="55784" y="109364"/>
                    </a:cubicBezTo>
                    <a:cubicBezTo>
                      <a:pt x="51443" y="134723"/>
                      <a:pt x="49277" y="168691"/>
                      <a:pt x="49277" y="211354"/>
                    </a:cubicBezTo>
                    <a:lnTo>
                      <a:pt x="49277" y="350403"/>
                    </a:lnTo>
                    <a:cubicBezTo>
                      <a:pt x="49277" y="408495"/>
                      <a:pt x="55022" y="450519"/>
                      <a:pt x="66511" y="476474"/>
                    </a:cubicBezTo>
                    <a:cubicBezTo>
                      <a:pt x="77958" y="502429"/>
                      <a:pt x="101361" y="515398"/>
                      <a:pt x="136722" y="515398"/>
                    </a:cubicBezTo>
                    <a:cubicBezTo>
                      <a:pt x="160897" y="515398"/>
                      <a:pt x="179068" y="510166"/>
                      <a:pt x="191155" y="499649"/>
                    </a:cubicBezTo>
                    <a:cubicBezTo>
                      <a:pt x="203242" y="489150"/>
                      <a:pt x="211153" y="472761"/>
                      <a:pt x="214853" y="450519"/>
                    </a:cubicBezTo>
                    <a:cubicBezTo>
                      <a:pt x="218605" y="428259"/>
                      <a:pt x="220477" y="399533"/>
                      <a:pt x="220477" y="364313"/>
                    </a:cubicBezTo>
                    <a:lnTo>
                      <a:pt x="220477" y="343910"/>
                    </a:lnTo>
                    <a:lnTo>
                      <a:pt x="266990" y="343910"/>
                    </a:lnTo>
                    <a:lnTo>
                      <a:pt x="266990" y="363380"/>
                    </a:lnTo>
                    <a:cubicBezTo>
                      <a:pt x="266990" y="399213"/>
                      <a:pt x="264182" y="431351"/>
                      <a:pt x="258602" y="459784"/>
                    </a:cubicBezTo>
                    <a:cubicBezTo>
                      <a:pt x="253031" y="488217"/>
                      <a:pt x="240900" y="510779"/>
                      <a:pt x="222305" y="527443"/>
                    </a:cubicBezTo>
                    <a:cubicBezTo>
                      <a:pt x="203710" y="544151"/>
                      <a:pt x="174856" y="552483"/>
                      <a:pt x="135787" y="55248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Полилиния 17"/>
              <p:cNvSpPr/>
              <p:nvPr/>
            </p:nvSpPr>
            <p:spPr bwMode="auto">
              <a:xfrm>
                <a:off x="10334492" y="1392558"/>
                <a:ext cx="269753" cy="552483"/>
              </a:xfrm>
              <a:custGeom>
                <a:avLst/>
                <a:gdLst>
                  <a:gd name="connsiteX0" fmla="*/ 136722 w 269753"/>
                  <a:gd name="connsiteY0" fmla="*/ 552483 h 552483"/>
                  <a:gd name="connsiteX1" fmla="*/ 63236 w 269753"/>
                  <a:gd name="connsiteY1" fmla="*/ 535335 h 552483"/>
                  <a:gd name="connsiteX2" fmla="*/ 16255 w 269753"/>
                  <a:gd name="connsiteY2" fmla="*/ 473228 h 552483"/>
                  <a:gd name="connsiteX3" fmla="*/ 0 w 269753"/>
                  <a:gd name="connsiteY3" fmla="*/ 345757 h 552483"/>
                  <a:gd name="connsiteX4" fmla="*/ 0 w 269753"/>
                  <a:gd name="connsiteY4" fmla="*/ 202996 h 552483"/>
                  <a:gd name="connsiteX5" fmla="*/ 16723 w 269753"/>
                  <a:gd name="connsiteY5" fmla="*/ 75059 h 552483"/>
                  <a:gd name="connsiteX6" fmla="*/ 64640 w 269753"/>
                  <a:gd name="connsiteY6" fmla="*/ 15732 h 552483"/>
                  <a:gd name="connsiteX7" fmla="*/ 137658 w 269753"/>
                  <a:gd name="connsiteY7" fmla="*/ 0 h 552483"/>
                  <a:gd name="connsiteX8" fmla="*/ 216734 w 269753"/>
                  <a:gd name="connsiteY8" fmla="*/ 21310 h 552483"/>
                  <a:gd name="connsiteX9" fmla="*/ 257666 w 269753"/>
                  <a:gd name="connsiteY9" fmla="*/ 89436 h 552483"/>
                  <a:gd name="connsiteX10" fmla="*/ 269754 w 269753"/>
                  <a:gd name="connsiteY10" fmla="*/ 213202 h 552483"/>
                  <a:gd name="connsiteX11" fmla="*/ 269754 w 269753"/>
                  <a:gd name="connsiteY11" fmla="*/ 264188 h 552483"/>
                  <a:gd name="connsiteX12" fmla="*/ 49277 w 269753"/>
                  <a:gd name="connsiteY12" fmla="*/ 264188 h 552483"/>
                  <a:gd name="connsiteX13" fmla="*/ 49277 w 269753"/>
                  <a:gd name="connsiteY13" fmla="*/ 349470 h 552483"/>
                  <a:gd name="connsiteX14" fmla="*/ 58124 w 269753"/>
                  <a:gd name="connsiteY14" fmla="*/ 449587 h 552483"/>
                  <a:gd name="connsiteX15" fmla="*/ 86510 w 269753"/>
                  <a:gd name="connsiteY15" fmla="*/ 500564 h 552483"/>
                  <a:gd name="connsiteX16" fmla="*/ 136722 w 269753"/>
                  <a:gd name="connsiteY16" fmla="*/ 515398 h 552483"/>
                  <a:gd name="connsiteX17" fmla="*/ 175792 w 269753"/>
                  <a:gd name="connsiteY17" fmla="*/ 508914 h 552483"/>
                  <a:gd name="connsiteX18" fmla="*/ 208346 w 269753"/>
                  <a:gd name="connsiteY18" fmla="*/ 478339 h 552483"/>
                  <a:gd name="connsiteX19" fmla="*/ 221369 w 269753"/>
                  <a:gd name="connsiteY19" fmla="*/ 403237 h 552483"/>
                  <a:gd name="connsiteX20" fmla="*/ 221369 w 269753"/>
                  <a:gd name="connsiteY20" fmla="*/ 363380 h 552483"/>
                  <a:gd name="connsiteX21" fmla="*/ 269754 w 269753"/>
                  <a:gd name="connsiteY21" fmla="*/ 363380 h 552483"/>
                  <a:gd name="connsiteX22" fmla="*/ 269754 w 269753"/>
                  <a:gd name="connsiteY22" fmla="*/ 398617 h 552483"/>
                  <a:gd name="connsiteX23" fmla="*/ 241368 w 269753"/>
                  <a:gd name="connsiteY23" fmla="*/ 509846 h 552483"/>
                  <a:gd name="connsiteX24" fmla="*/ 136722 w 269753"/>
                  <a:gd name="connsiteY24" fmla="*/ 552483 h 552483"/>
                  <a:gd name="connsiteX25" fmla="*/ 49277 w 269753"/>
                  <a:gd name="connsiteY25" fmla="*/ 234503 h 552483"/>
                  <a:gd name="connsiteX26" fmla="*/ 221369 w 269753"/>
                  <a:gd name="connsiteY26" fmla="*/ 234503 h 552483"/>
                  <a:gd name="connsiteX27" fmla="*/ 221369 w 269753"/>
                  <a:gd name="connsiteY27" fmla="*/ 192824 h 552483"/>
                  <a:gd name="connsiteX28" fmla="*/ 216257 w 269753"/>
                  <a:gd name="connsiteY28" fmla="*/ 109830 h 552483"/>
                  <a:gd name="connsiteX29" fmla="*/ 193494 w 269753"/>
                  <a:gd name="connsiteY29" fmla="*/ 56063 h 552483"/>
                  <a:gd name="connsiteX30" fmla="*/ 137658 w 269753"/>
                  <a:gd name="connsiteY30" fmla="*/ 37068 h 552483"/>
                  <a:gd name="connsiteX31" fmla="*/ 87870 w 269753"/>
                  <a:gd name="connsiteY31" fmla="*/ 49579 h 552483"/>
                  <a:gd name="connsiteX32" fmla="*/ 58592 w 269753"/>
                  <a:gd name="connsiteY32" fmla="*/ 95920 h 552483"/>
                  <a:gd name="connsiteX33" fmla="*/ 49277 w 269753"/>
                  <a:gd name="connsiteY33" fmla="*/ 193731 h 552483"/>
                  <a:gd name="connsiteX34" fmla="*/ 49277 w 269753"/>
                  <a:gd name="connsiteY34" fmla="*/ 234503 h 55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9753" h="552483" extrusionOk="0">
                    <a:moveTo>
                      <a:pt x="136722" y="552483"/>
                    </a:moveTo>
                    <a:cubicBezTo>
                      <a:pt x="108215" y="552483"/>
                      <a:pt x="83702" y="546758"/>
                      <a:pt x="63236" y="535335"/>
                    </a:cubicBezTo>
                    <a:cubicBezTo>
                      <a:pt x="42761" y="523903"/>
                      <a:pt x="27104" y="503206"/>
                      <a:pt x="16255" y="473228"/>
                    </a:cubicBezTo>
                    <a:cubicBezTo>
                      <a:pt x="5398" y="443266"/>
                      <a:pt x="0" y="400776"/>
                      <a:pt x="0" y="345757"/>
                    </a:cubicBezTo>
                    <a:lnTo>
                      <a:pt x="0" y="202996"/>
                    </a:lnTo>
                    <a:cubicBezTo>
                      <a:pt x="0" y="146768"/>
                      <a:pt x="5572" y="104131"/>
                      <a:pt x="16723" y="75059"/>
                    </a:cubicBezTo>
                    <a:cubicBezTo>
                      <a:pt x="27866" y="46030"/>
                      <a:pt x="43827" y="26249"/>
                      <a:pt x="64640" y="15732"/>
                    </a:cubicBezTo>
                    <a:cubicBezTo>
                      <a:pt x="85401" y="5258"/>
                      <a:pt x="109749" y="0"/>
                      <a:pt x="137658" y="0"/>
                    </a:cubicBezTo>
                    <a:cubicBezTo>
                      <a:pt x="171157" y="0"/>
                      <a:pt x="197498" y="7106"/>
                      <a:pt x="216734" y="21310"/>
                    </a:cubicBezTo>
                    <a:cubicBezTo>
                      <a:pt x="235961" y="35539"/>
                      <a:pt x="249582" y="58248"/>
                      <a:pt x="257666" y="89436"/>
                    </a:cubicBezTo>
                    <a:cubicBezTo>
                      <a:pt x="265707" y="120649"/>
                      <a:pt x="269754" y="161904"/>
                      <a:pt x="269754" y="213202"/>
                    </a:cubicBezTo>
                    <a:lnTo>
                      <a:pt x="269754" y="264188"/>
                    </a:lnTo>
                    <a:lnTo>
                      <a:pt x="49277" y="264188"/>
                    </a:lnTo>
                    <a:lnTo>
                      <a:pt x="49277" y="349470"/>
                    </a:lnTo>
                    <a:cubicBezTo>
                      <a:pt x="49277" y="392124"/>
                      <a:pt x="52214" y="425479"/>
                      <a:pt x="58124" y="449587"/>
                    </a:cubicBezTo>
                    <a:cubicBezTo>
                      <a:pt x="63998" y="473677"/>
                      <a:pt x="73486" y="490678"/>
                      <a:pt x="86510" y="500564"/>
                    </a:cubicBezTo>
                    <a:cubicBezTo>
                      <a:pt x="99533" y="510459"/>
                      <a:pt x="116256" y="515398"/>
                      <a:pt x="136722" y="515398"/>
                    </a:cubicBezTo>
                    <a:cubicBezTo>
                      <a:pt x="149746" y="515398"/>
                      <a:pt x="162769" y="513240"/>
                      <a:pt x="175792" y="508914"/>
                    </a:cubicBezTo>
                    <a:cubicBezTo>
                      <a:pt x="188815" y="504588"/>
                      <a:pt x="199664" y="494408"/>
                      <a:pt x="208346" y="478339"/>
                    </a:cubicBezTo>
                    <a:cubicBezTo>
                      <a:pt x="217028" y="462271"/>
                      <a:pt x="221369" y="437248"/>
                      <a:pt x="221369" y="403237"/>
                    </a:cubicBezTo>
                    <a:lnTo>
                      <a:pt x="221369" y="363380"/>
                    </a:lnTo>
                    <a:lnTo>
                      <a:pt x="269754" y="363380"/>
                    </a:lnTo>
                    <a:lnTo>
                      <a:pt x="269754" y="398617"/>
                    </a:lnTo>
                    <a:cubicBezTo>
                      <a:pt x="269754" y="444328"/>
                      <a:pt x="260309" y="481439"/>
                      <a:pt x="241368" y="509846"/>
                    </a:cubicBezTo>
                    <a:cubicBezTo>
                      <a:pt x="222478" y="538279"/>
                      <a:pt x="187577" y="552483"/>
                      <a:pt x="136722" y="552483"/>
                    </a:cubicBezTo>
                    <a:close/>
                    <a:moveTo>
                      <a:pt x="49277" y="234503"/>
                    </a:moveTo>
                    <a:lnTo>
                      <a:pt x="221369" y="234503"/>
                    </a:lnTo>
                    <a:lnTo>
                      <a:pt x="221369" y="192824"/>
                    </a:lnTo>
                    <a:cubicBezTo>
                      <a:pt x="221369" y="160678"/>
                      <a:pt x="219662" y="133031"/>
                      <a:pt x="216257" y="109830"/>
                    </a:cubicBezTo>
                    <a:cubicBezTo>
                      <a:pt x="212861" y="86681"/>
                      <a:pt x="205235" y="68739"/>
                      <a:pt x="193494" y="56063"/>
                    </a:cubicBezTo>
                    <a:cubicBezTo>
                      <a:pt x="181710" y="43423"/>
                      <a:pt x="163064" y="37068"/>
                      <a:pt x="137658" y="37068"/>
                    </a:cubicBezTo>
                    <a:cubicBezTo>
                      <a:pt x="117790" y="37068"/>
                      <a:pt x="101231" y="41238"/>
                      <a:pt x="87870" y="49579"/>
                    </a:cubicBezTo>
                    <a:cubicBezTo>
                      <a:pt x="74552" y="57928"/>
                      <a:pt x="64770" y="73384"/>
                      <a:pt x="58592" y="95920"/>
                    </a:cubicBezTo>
                    <a:cubicBezTo>
                      <a:pt x="52379" y="118508"/>
                      <a:pt x="49277" y="151094"/>
                      <a:pt x="49277" y="193731"/>
                    </a:cubicBezTo>
                    <a:lnTo>
                      <a:pt x="49277" y="23450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Полилиния 18"/>
              <p:cNvSpPr/>
              <p:nvPr/>
            </p:nvSpPr>
            <p:spPr bwMode="auto">
              <a:xfrm>
                <a:off x="10665948" y="1400890"/>
                <a:ext cx="345120" cy="535818"/>
              </a:xfrm>
              <a:custGeom>
                <a:avLst/>
                <a:gdLst>
                  <a:gd name="connsiteX0" fmla="*/ 0 w 345120"/>
                  <a:gd name="connsiteY0" fmla="*/ 535819 h 535818"/>
                  <a:gd name="connsiteX1" fmla="*/ 4644 w 345120"/>
                  <a:gd name="connsiteY1" fmla="*/ 0 h 535818"/>
                  <a:gd name="connsiteX2" fmla="*/ 42770 w 345120"/>
                  <a:gd name="connsiteY2" fmla="*/ 0 h 535818"/>
                  <a:gd name="connsiteX3" fmla="*/ 172092 w 345120"/>
                  <a:gd name="connsiteY3" fmla="*/ 392133 h 535818"/>
                  <a:gd name="connsiteX4" fmla="*/ 301424 w 345120"/>
                  <a:gd name="connsiteY4" fmla="*/ 0 h 535818"/>
                  <a:gd name="connsiteX5" fmla="*/ 341421 w 345120"/>
                  <a:gd name="connsiteY5" fmla="*/ 0 h 535818"/>
                  <a:gd name="connsiteX6" fmla="*/ 345121 w 345120"/>
                  <a:gd name="connsiteY6" fmla="*/ 535819 h 535818"/>
                  <a:gd name="connsiteX7" fmla="*/ 302316 w 345120"/>
                  <a:gd name="connsiteY7" fmla="*/ 535819 h 535818"/>
                  <a:gd name="connsiteX8" fmla="*/ 300479 w 345120"/>
                  <a:gd name="connsiteY8" fmla="*/ 125139 h 535818"/>
                  <a:gd name="connsiteX9" fmla="*/ 180480 w 345120"/>
                  <a:gd name="connsiteY9" fmla="*/ 479254 h 535818"/>
                  <a:gd name="connsiteX10" fmla="*/ 164649 w 345120"/>
                  <a:gd name="connsiteY10" fmla="*/ 479254 h 535818"/>
                  <a:gd name="connsiteX11" fmla="*/ 45577 w 345120"/>
                  <a:gd name="connsiteY11" fmla="*/ 126987 h 535818"/>
                  <a:gd name="connsiteX12" fmla="*/ 43706 w 345120"/>
                  <a:gd name="connsiteY12" fmla="*/ 535819 h 535818"/>
                  <a:gd name="connsiteX13" fmla="*/ 0 w 345120"/>
                  <a:gd name="connsiteY13" fmla="*/ 535819 h 5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120" h="535818" extrusionOk="0">
                    <a:moveTo>
                      <a:pt x="0" y="535819"/>
                    </a:moveTo>
                    <a:lnTo>
                      <a:pt x="4644" y="0"/>
                    </a:lnTo>
                    <a:lnTo>
                      <a:pt x="42770" y="0"/>
                    </a:lnTo>
                    <a:lnTo>
                      <a:pt x="172092" y="392133"/>
                    </a:lnTo>
                    <a:lnTo>
                      <a:pt x="301424" y="0"/>
                    </a:lnTo>
                    <a:lnTo>
                      <a:pt x="341421" y="0"/>
                    </a:lnTo>
                    <a:lnTo>
                      <a:pt x="345121" y="535819"/>
                    </a:lnTo>
                    <a:lnTo>
                      <a:pt x="302316" y="535819"/>
                    </a:lnTo>
                    <a:lnTo>
                      <a:pt x="300479" y="125139"/>
                    </a:lnTo>
                    <a:lnTo>
                      <a:pt x="180480" y="479254"/>
                    </a:lnTo>
                    <a:lnTo>
                      <a:pt x="164649" y="479254"/>
                    </a:lnTo>
                    <a:lnTo>
                      <a:pt x="45577" y="126987"/>
                    </a:lnTo>
                    <a:lnTo>
                      <a:pt x="43706" y="535819"/>
                    </a:lnTo>
                    <a:lnTo>
                      <a:pt x="0" y="53581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Полилиния 19"/>
              <p:cNvSpPr/>
              <p:nvPr/>
            </p:nvSpPr>
            <p:spPr bwMode="auto">
              <a:xfrm>
                <a:off x="11081228" y="1400890"/>
                <a:ext cx="263289" cy="535818"/>
              </a:xfrm>
              <a:custGeom>
                <a:avLst/>
                <a:gdLst>
                  <a:gd name="connsiteX0" fmla="*/ 0 w 263289"/>
                  <a:gd name="connsiteY0" fmla="*/ 535819 h 535818"/>
                  <a:gd name="connsiteX1" fmla="*/ 0 w 263289"/>
                  <a:gd name="connsiteY1" fmla="*/ 0 h 535818"/>
                  <a:gd name="connsiteX2" fmla="*/ 49329 w 263289"/>
                  <a:gd name="connsiteY2" fmla="*/ 0 h 535818"/>
                  <a:gd name="connsiteX3" fmla="*/ 49329 w 263289"/>
                  <a:gd name="connsiteY3" fmla="*/ 215067 h 535818"/>
                  <a:gd name="connsiteX4" fmla="*/ 92090 w 263289"/>
                  <a:gd name="connsiteY4" fmla="*/ 215067 h 535818"/>
                  <a:gd name="connsiteX5" fmla="*/ 180480 w 263289"/>
                  <a:gd name="connsiteY5" fmla="*/ 229443 h 535818"/>
                  <a:gd name="connsiteX6" fmla="*/ 232097 w 263289"/>
                  <a:gd name="connsiteY6" fmla="*/ 266968 h 535818"/>
                  <a:gd name="connsiteX7" fmla="*/ 256783 w 263289"/>
                  <a:gd name="connsiteY7" fmla="*/ 318896 h 535818"/>
                  <a:gd name="connsiteX8" fmla="*/ 263290 w 263289"/>
                  <a:gd name="connsiteY8" fmla="*/ 377290 h 535818"/>
                  <a:gd name="connsiteX9" fmla="*/ 256315 w 263289"/>
                  <a:gd name="connsiteY9" fmla="*/ 434304 h 535818"/>
                  <a:gd name="connsiteX10" fmla="*/ 231160 w 263289"/>
                  <a:gd name="connsiteY10" fmla="*/ 485273 h 535818"/>
                  <a:gd name="connsiteX11" fmla="*/ 178608 w 263289"/>
                  <a:gd name="connsiteY11" fmla="*/ 521909 h 535818"/>
                  <a:gd name="connsiteX12" fmla="*/ 89326 w 263289"/>
                  <a:gd name="connsiteY12" fmla="*/ 535819 h 535818"/>
                  <a:gd name="connsiteX13" fmla="*/ 0 w 263289"/>
                  <a:gd name="connsiteY13" fmla="*/ 535819 h 535818"/>
                  <a:gd name="connsiteX14" fmla="*/ 49329 w 263289"/>
                  <a:gd name="connsiteY14" fmla="*/ 502447 h 535818"/>
                  <a:gd name="connsiteX15" fmla="*/ 89326 w 263289"/>
                  <a:gd name="connsiteY15" fmla="*/ 502447 h 535818"/>
                  <a:gd name="connsiteX16" fmla="*/ 171157 w 263289"/>
                  <a:gd name="connsiteY16" fmla="*/ 484832 h 535818"/>
                  <a:gd name="connsiteX17" fmla="*/ 207462 w 263289"/>
                  <a:gd name="connsiteY17" fmla="*/ 438923 h 535818"/>
                  <a:gd name="connsiteX18" fmla="*/ 216777 w 263289"/>
                  <a:gd name="connsiteY18" fmla="*/ 377290 h 535818"/>
                  <a:gd name="connsiteX19" fmla="*/ 207930 w 263289"/>
                  <a:gd name="connsiteY19" fmla="*/ 315649 h 535818"/>
                  <a:gd name="connsiteX20" fmla="*/ 172560 w 263289"/>
                  <a:gd name="connsiteY20" fmla="*/ 267434 h 535818"/>
                  <a:gd name="connsiteX21" fmla="*/ 91154 w 263289"/>
                  <a:gd name="connsiteY21" fmla="*/ 248439 h 535818"/>
                  <a:gd name="connsiteX22" fmla="*/ 49329 w 263289"/>
                  <a:gd name="connsiteY22" fmla="*/ 248439 h 535818"/>
                  <a:gd name="connsiteX23" fmla="*/ 49329 w 263289"/>
                  <a:gd name="connsiteY23" fmla="*/ 502447 h 5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3289" h="535818" extrusionOk="0">
                    <a:moveTo>
                      <a:pt x="0" y="535819"/>
                    </a:moveTo>
                    <a:lnTo>
                      <a:pt x="0" y="0"/>
                    </a:lnTo>
                    <a:lnTo>
                      <a:pt x="49329" y="0"/>
                    </a:lnTo>
                    <a:lnTo>
                      <a:pt x="49329" y="215067"/>
                    </a:lnTo>
                    <a:lnTo>
                      <a:pt x="92090" y="215067"/>
                    </a:lnTo>
                    <a:cubicBezTo>
                      <a:pt x="128690" y="215067"/>
                      <a:pt x="158142" y="219859"/>
                      <a:pt x="180480" y="229443"/>
                    </a:cubicBezTo>
                    <a:cubicBezTo>
                      <a:pt x="202818" y="239027"/>
                      <a:pt x="220009" y="251530"/>
                      <a:pt x="232097" y="266968"/>
                    </a:cubicBezTo>
                    <a:cubicBezTo>
                      <a:pt x="244184" y="282450"/>
                      <a:pt x="252398" y="299745"/>
                      <a:pt x="256783" y="318896"/>
                    </a:cubicBezTo>
                    <a:cubicBezTo>
                      <a:pt x="261080" y="338038"/>
                      <a:pt x="263290" y="357509"/>
                      <a:pt x="263290" y="377290"/>
                    </a:cubicBezTo>
                    <a:cubicBezTo>
                      <a:pt x="263290" y="396450"/>
                      <a:pt x="260951" y="415472"/>
                      <a:pt x="256315" y="434304"/>
                    </a:cubicBezTo>
                    <a:cubicBezTo>
                      <a:pt x="251636" y="453170"/>
                      <a:pt x="243291" y="470154"/>
                      <a:pt x="231160" y="485273"/>
                    </a:cubicBezTo>
                    <a:cubicBezTo>
                      <a:pt x="219073" y="500452"/>
                      <a:pt x="201544" y="512627"/>
                      <a:pt x="178608" y="521909"/>
                    </a:cubicBezTo>
                    <a:cubicBezTo>
                      <a:pt x="155673" y="531182"/>
                      <a:pt x="125883" y="535819"/>
                      <a:pt x="89326" y="535819"/>
                    </a:cubicBezTo>
                    <a:lnTo>
                      <a:pt x="0" y="535819"/>
                    </a:lnTo>
                    <a:close/>
                    <a:moveTo>
                      <a:pt x="49329" y="502447"/>
                    </a:moveTo>
                    <a:lnTo>
                      <a:pt x="89326" y="502447"/>
                    </a:lnTo>
                    <a:cubicBezTo>
                      <a:pt x="125883" y="502447"/>
                      <a:pt x="153203" y="496575"/>
                      <a:pt x="171157" y="484832"/>
                    </a:cubicBezTo>
                    <a:cubicBezTo>
                      <a:pt x="189162" y="473107"/>
                      <a:pt x="201250" y="457798"/>
                      <a:pt x="207462" y="438923"/>
                    </a:cubicBezTo>
                    <a:cubicBezTo>
                      <a:pt x="213632" y="420091"/>
                      <a:pt x="216777" y="399533"/>
                      <a:pt x="216777" y="377290"/>
                    </a:cubicBezTo>
                    <a:cubicBezTo>
                      <a:pt x="216777" y="355678"/>
                      <a:pt x="213796" y="335111"/>
                      <a:pt x="207930" y="315649"/>
                    </a:cubicBezTo>
                    <a:cubicBezTo>
                      <a:pt x="202012" y="296187"/>
                      <a:pt x="190271" y="280118"/>
                      <a:pt x="172560" y="267434"/>
                    </a:cubicBezTo>
                    <a:cubicBezTo>
                      <a:pt x="154901" y="254776"/>
                      <a:pt x="127755" y="248439"/>
                      <a:pt x="91154" y="248439"/>
                    </a:cubicBezTo>
                    <a:lnTo>
                      <a:pt x="49329" y="248439"/>
                    </a:lnTo>
                    <a:lnTo>
                      <a:pt x="49329" y="50244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Полилиния 20"/>
              <p:cNvSpPr/>
              <p:nvPr/>
            </p:nvSpPr>
            <p:spPr bwMode="auto">
              <a:xfrm>
                <a:off x="11407831" y="1400890"/>
                <a:ext cx="273497" cy="535818"/>
              </a:xfrm>
              <a:custGeom>
                <a:avLst/>
                <a:gdLst>
                  <a:gd name="connsiteX0" fmla="*/ 0 w 273497"/>
                  <a:gd name="connsiteY0" fmla="*/ 535819 h 535818"/>
                  <a:gd name="connsiteX1" fmla="*/ 0 w 273497"/>
                  <a:gd name="connsiteY1" fmla="*/ 0 h 535818"/>
                  <a:gd name="connsiteX2" fmla="*/ 42804 w 273497"/>
                  <a:gd name="connsiteY2" fmla="*/ 0 h 535818"/>
                  <a:gd name="connsiteX3" fmla="*/ 42804 w 273497"/>
                  <a:gd name="connsiteY3" fmla="*/ 444035 h 535818"/>
                  <a:gd name="connsiteX4" fmla="*/ 232556 w 273497"/>
                  <a:gd name="connsiteY4" fmla="*/ 0 h 535818"/>
                  <a:gd name="connsiteX5" fmla="*/ 273497 w 273497"/>
                  <a:gd name="connsiteY5" fmla="*/ 0 h 535818"/>
                  <a:gd name="connsiteX6" fmla="*/ 273497 w 273497"/>
                  <a:gd name="connsiteY6" fmla="*/ 535819 h 535818"/>
                  <a:gd name="connsiteX7" fmla="*/ 230684 w 273497"/>
                  <a:gd name="connsiteY7" fmla="*/ 535819 h 535818"/>
                  <a:gd name="connsiteX8" fmla="*/ 230684 w 273497"/>
                  <a:gd name="connsiteY8" fmla="*/ 95480 h 535818"/>
                  <a:gd name="connsiteX9" fmla="*/ 41869 w 273497"/>
                  <a:gd name="connsiteY9" fmla="*/ 535819 h 535818"/>
                  <a:gd name="connsiteX10" fmla="*/ 0 w 273497"/>
                  <a:gd name="connsiteY10" fmla="*/ 535819 h 5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497" h="535818" extrusionOk="0">
                    <a:moveTo>
                      <a:pt x="0" y="535819"/>
                    </a:moveTo>
                    <a:lnTo>
                      <a:pt x="0" y="0"/>
                    </a:lnTo>
                    <a:lnTo>
                      <a:pt x="42804" y="0"/>
                    </a:lnTo>
                    <a:lnTo>
                      <a:pt x="42804" y="444035"/>
                    </a:lnTo>
                    <a:lnTo>
                      <a:pt x="232556" y="0"/>
                    </a:lnTo>
                    <a:lnTo>
                      <a:pt x="273497" y="0"/>
                    </a:lnTo>
                    <a:lnTo>
                      <a:pt x="273497" y="535819"/>
                    </a:lnTo>
                    <a:lnTo>
                      <a:pt x="230684" y="535819"/>
                    </a:lnTo>
                    <a:lnTo>
                      <a:pt x="230684" y="95480"/>
                    </a:lnTo>
                    <a:lnTo>
                      <a:pt x="41869" y="535819"/>
                    </a:lnTo>
                    <a:lnTo>
                      <a:pt x="0" y="53581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4" name="Полилиния 12"/>
            <p:cNvSpPr/>
            <p:nvPr/>
          </p:nvSpPr>
          <p:spPr bwMode="auto">
            <a:xfrm>
              <a:off x="9902881" y="320478"/>
              <a:ext cx="259061" cy="494605"/>
            </a:xfrm>
            <a:custGeom>
              <a:avLst/>
              <a:gdLst>
                <a:gd name="connsiteX0" fmla="*/ 95068 w 698322"/>
                <a:gd name="connsiteY0" fmla="*/ 1333253 h 1333252"/>
                <a:gd name="connsiteX1" fmla="*/ 0 w 698322"/>
                <a:gd name="connsiteY1" fmla="*/ 1182435 h 1333252"/>
                <a:gd name="connsiteX2" fmla="*/ 332406 w 698322"/>
                <a:gd name="connsiteY2" fmla="*/ 670693 h 1333252"/>
                <a:gd name="connsiteX3" fmla="*/ 400208 w 698322"/>
                <a:gd name="connsiteY3" fmla="*/ 564879 h 1333252"/>
                <a:gd name="connsiteX4" fmla="*/ 452448 w 698322"/>
                <a:gd name="connsiteY4" fmla="*/ 459886 h 1333252"/>
                <a:gd name="connsiteX5" fmla="*/ 472880 w 698322"/>
                <a:gd name="connsiteY5" fmla="*/ 340245 h 1333252"/>
                <a:gd name="connsiteX6" fmla="*/ 446738 w 698322"/>
                <a:gd name="connsiteY6" fmla="*/ 227919 h 1333252"/>
                <a:gd name="connsiteX7" fmla="*/ 365064 w 698322"/>
                <a:gd name="connsiteY7" fmla="*/ 188847 h 1333252"/>
                <a:gd name="connsiteX8" fmla="*/ 283384 w 698322"/>
                <a:gd name="connsiteY8" fmla="*/ 218141 h 1333252"/>
                <a:gd name="connsiteX9" fmla="*/ 243370 w 698322"/>
                <a:gd name="connsiteY9" fmla="*/ 294661 h 1333252"/>
                <a:gd name="connsiteX10" fmla="*/ 232753 w 698322"/>
                <a:gd name="connsiteY10" fmla="*/ 398833 h 1333252"/>
                <a:gd name="connsiteX11" fmla="*/ 232753 w 698322"/>
                <a:gd name="connsiteY11" fmla="*/ 454195 h 1333252"/>
                <a:gd name="connsiteX12" fmla="*/ 10567 w 698322"/>
                <a:gd name="connsiteY12" fmla="*/ 454195 h 1333252"/>
                <a:gd name="connsiteX13" fmla="*/ 10567 w 698322"/>
                <a:gd name="connsiteY13" fmla="*/ 395587 h 1333252"/>
                <a:gd name="connsiteX14" fmla="*/ 45674 w 698322"/>
                <a:gd name="connsiteY14" fmla="*/ 189668 h 1333252"/>
                <a:gd name="connsiteX15" fmla="*/ 157592 w 698322"/>
                <a:gd name="connsiteY15" fmla="*/ 50473 h 1333252"/>
                <a:gd name="connsiteX16" fmla="*/ 358548 w 698322"/>
                <a:gd name="connsiteY16" fmla="*/ 0 h 1333252"/>
                <a:gd name="connsiteX17" fmla="*/ 613346 w 698322"/>
                <a:gd name="connsiteY17" fmla="*/ 91168 h 1333252"/>
                <a:gd name="connsiteX18" fmla="*/ 698322 w 698322"/>
                <a:gd name="connsiteY18" fmla="*/ 345114 h 1333252"/>
                <a:gd name="connsiteX19" fmla="*/ 675438 w 698322"/>
                <a:gd name="connsiteY19" fmla="*/ 492445 h 1333252"/>
                <a:gd name="connsiteX20" fmla="*/ 614992 w 698322"/>
                <a:gd name="connsiteY20" fmla="*/ 618617 h 1333252"/>
                <a:gd name="connsiteX21" fmla="*/ 533317 w 698322"/>
                <a:gd name="connsiteY21" fmla="*/ 742321 h 1333252"/>
                <a:gd name="connsiteX22" fmla="*/ 262111 w 698322"/>
                <a:gd name="connsiteY22" fmla="*/ 1152560 h 1333252"/>
                <a:gd name="connsiteX23" fmla="*/ 664018 w 698322"/>
                <a:gd name="connsiteY23" fmla="*/ 1152560 h 1333252"/>
                <a:gd name="connsiteX24" fmla="*/ 664018 w 698322"/>
                <a:gd name="connsiteY24" fmla="*/ 1333253 h 1333252"/>
                <a:gd name="connsiteX25" fmla="*/ 95068 w 698322"/>
                <a:gd name="connsiteY25" fmla="*/ 1333253 h 13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8322" h="1333252" extrusionOk="0">
                  <a:moveTo>
                    <a:pt x="95068" y="1333253"/>
                  </a:moveTo>
                  <a:lnTo>
                    <a:pt x="0" y="1182435"/>
                  </a:lnTo>
                  <a:lnTo>
                    <a:pt x="332406" y="670693"/>
                  </a:lnTo>
                  <a:cubicBezTo>
                    <a:pt x="356329" y="633825"/>
                    <a:pt x="378936" y="598540"/>
                    <a:pt x="400208" y="564879"/>
                  </a:cubicBezTo>
                  <a:cubicBezTo>
                    <a:pt x="421446" y="531256"/>
                    <a:pt x="438810" y="496252"/>
                    <a:pt x="452448" y="459886"/>
                  </a:cubicBezTo>
                  <a:cubicBezTo>
                    <a:pt x="466078" y="423538"/>
                    <a:pt x="472880" y="383665"/>
                    <a:pt x="472880" y="340245"/>
                  </a:cubicBezTo>
                  <a:cubicBezTo>
                    <a:pt x="472880" y="291396"/>
                    <a:pt x="464146" y="253966"/>
                    <a:pt x="446738" y="227919"/>
                  </a:cubicBezTo>
                  <a:cubicBezTo>
                    <a:pt x="429322" y="201871"/>
                    <a:pt x="402054" y="188847"/>
                    <a:pt x="365064" y="188847"/>
                  </a:cubicBezTo>
                  <a:cubicBezTo>
                    <a:pt x="330196" y="188847"/>
                    <a:pt x="302969" y="198605"/>
                    <a:pt x="283384" y="218141"/>
                  </a:cubicBezTo>
                  <a:cubicBezTo>
                    <a:pt x="263799" y="237677"/>
                    <a:pt x="250448" y="263204"/>
                    <a:pt x="243370" y="294661"/>
                  </a:cubicBezTo>
                  <a:cubicBezTo>
                    <a:pt x="236252" y="326139"/>
                    <a:pt x="232753" y="360863"/>
                    <a:pt x="232753" y="398833"/>
                  </a:cubicBezTo>
                  <a:lnTo>
                    <a:pt x="232753" y="454195"/>
                  </a:lnTo>
                  <a:lnTo>
                    <a:pt x="10567" y="454195"/>
                  </a:lnTo>
                  <a:lnTo>
                    <a:pt x="10567" y="395587"/>
                  </a:lnTo>
                  <a:cubicBezTo>
                    <a:pt x="10567" y="317443"/>
                    <a:pt x="22269" y="248817"/>
                    <a:pt x="45674" y="189668"/>
                  </a:cubicBezTo>
                  <a:cubicBezTo>
                    <a:pt x="69080" y="130520"/>
                    <a:pt x="106399" y="84134"/>
                    <a:pt x="157592" y="50473"/>
                  </a:cubicBezTo>
                  <a:cubicBezTo>
                    <a:pt x="208785" y="16851"/>
                    <a:pt x="275743" y="0"/>
                    <a:pt x="358548" y="0"/>
                  </a:cubicBezTo>
                  <a:cubicBezTo>
                    <a:pt x="471788" y="0"/>
                    <a:pt x="556721" y="30396"/>
                    <a:pt x="613346" y="91168"/>
                  </a:cubicBezTo>
                  <a:cubicBezTo>
                    <a:pt x="669971" y="151959"/>
                    <a:pt x="698322" y="236615"/>
                    <a:pt x="698322" y="345114"/>
                  </a:cubicBezTo>
                  <a:cubicBezTo>
                    <a:pt x="698322" y="399394"/>
                    <a:pt x="690680" y="448484"/>
                    <a:pt x="675438" y="492445"/>
                  </a:cubicBezTo>
                  <a:cubicBezTo>
                    <a:pt x="660153" y="536406"/>
                    <a:pt x="640051" y="578463"/>
                    <a:pt x="614992" y="618617"/>
                  </a:cubicBezTo>
                  <a:cubicBezTo>
                    <a:pt x="589942" y="658771"/>
                    <a:pt x="562752" y="700007"/>
                    <a:pt x="533317" y="742321"/>
                  </a:cubicBezTo>
                  <a:lnTo>
                    <a:pt x="262111" y="1152560"/>
                  </a:lnTo>
                  <a:lnTo>
                    <a:pt x="664018" y="1152560"/>
                  </a:lnTo>
                  <a:lnTo>
                    <a:pt x="664018" y="1333253"/>
                  </a:lnTo>
                  <a:lnTo>
                    <a:pt x="95068" y="1333253"/>
                  </a:lnTo>
                  <a:close/>
                </a:path>
              </a:pathLst>
            </a:custGeom>
            <a:solidFill>
              <a:srgbClr val="00679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13"/>
            <p:cNvSpPr/>
            <p:nvPr/>
          </p:nvSpPr>
          <p:spPr bwMode="auto">
            <a:xfrm>
              <a:off x="10153644" y="319875"/>
              <a:ext cx="255754" cy="502452"/>
            </a:xfrm>
            <a:custGeom>
              <a:avLst/>
              <a:gdLst>
                <a:gd name="connsiteX0" fmla="*/ 344687 w 689409"/>
                <a:gd name="connsiteY0" fmla="*/ 1354407 h 1354407"/>
                <a:gd name="connsiteX1" fmla="*/ 152735 w 689409"/>
                <a:gd name="connsiteY1" fmla="*/ 1305580 h 1354407"/>
                <a:gd name="connsiteX2" fmla="*/ 38411 w 689409"/>
                <a:gd name="connsiteY2" fmla="*/ 1170451 h 1354407"/>
                <a:gd name="connsiteX3" fmla="*/ 0 w 689409"/>
                <a:gd name="connsiteY3" fmla="*/ 971850 h 1354407"/>
                <a:gd name="connsiteX4" fmla="*/ 0 w 689409"/>
                <a:gd name="connsiteY4" fmla="*/ 387452 h 1354407"/>
                <a:gd name="connsiteX5" fmla="*/ 36756 w 689409"/>
                <a:gd name="connsiteY5" fmla="*/ 184780 h 1354407"/>
                <a:gd name="connsiteX6" fmla="*/ 149477 w 689409"/>
                <a:gd name="connsiteY6" fmla="*/ 48849 h 1354407"/>
                <a:gd name="connsiteX7" fmla="*/ 344687 w 689409"/>
                <a:gd name="connsiteY7" fmla="*/ 0 h 1354407"/>
                <a:gd name="connsiteX8" fmla="*/ 539889 w 689409"/>
                <a:gd name="connsiteY8" fmla="*/ 48849 h 1354407"/>
                <a:gd name="connsiteX9" fmla="*/ 652653 w 689409"/>
                <a:gd name="connsiteY9" fmla="*/ 184780 h 1354407"/>
                <a:gd name="connsiteX10" fmla="*/ 689409 w 689409"/>
                <a:gd name="connsiteY10" fmla="*/ 387452 h 1354407"/>
                <a:gd name="connsiteX11" fmla="*/ 689409 w 689409"/>
                <a:gd name="connsiteY11" fmla="*/ 971850 h 1354407"/>
                <a:gd name="connsiteX12" fmla="*/ 650998 w 689409"/>
                <a:gd name="connsiteY12" fmla="*/ 1170451 h 1354407"/>
                <a:gd name="connsiteX13" fmla="*/ 536666 w 689409"/>
                <a:gd name="connsiteY13" fmla="*/ 1305580 h 1354407"/>
                <a:gd name="connsiteX14" fmla="*/ 344687 w 689409"/>
                <a:gd name="connsiteY14" fmla="*/ 1354407 h 1354407"/>
                <a:gd name="connsiteX15" fmla="*/ 344687 w 689409"/>
                <a:gd name="connsiteY15" fmla="*/ 1160694 h 1354407"/>
                <a:gd name="connsiteX16" fmla="*/ 419846 w 689409"/>
                <a:gd name="connsiteY16" fmla="*/ 1129757 h 1354407"/>
                <a:gd name="connsiteX17" fmla="*/ 452539 w 689409"/>
                <a:gd name="connsiteY17" fmla="*/ 1054879 h 1354407"/>
                <a:gd name="connsiteX18" fmla="*/ 460666 w 689409"/>
                <a:gd name="connsiteY18" fmla="*/ 968603 h 1354407"/>
                <a:gd name="connsiteX19" fmla="*/ 460666 w 689409"/>
                <a:gd name="connsiteY19" fmla="*/ 390698 h 1354407"/>
                <a:gd name="connsiteX20" fmla="*/ 453345 w 689409"/>
                <a:gd name="connsiteY20" fmla="*/ 300352 h 1354407"/>
                <a:gd name="connsiteX21" fmla="*/ 421492 w 689409"/>
                <a:gd name="connsiteY21" fmla="*/ 224653 h 1354407"/>
                <a:gd name="connsiteX22" fmla="*/ 344687 w 689409"/>
                <a:gd name="connsiteY22" fmla="*/ 193716 h 1354407"/>
                <a:gd name="connsiteX23" fmla="*/ 267917 w 689409"/>
                <a:gd name="connsiteY23" fmla="*/ 224653 h 1354407"/>
                <a:gd name="connsiteX24" fmla="*/ 236065 w 689409"/>
                <a:gd name="connsiteY24" fmla="*/ 300352 h 1354407"/>
                <a:gd name="connsiteX25" fmla="*/ 228708 w 689409"/>
                <a:gd name="connsiteY25" fmla="*/ 390698 h 1354407"/>
                <a:gd name="connsiteX26" fmla="*/ 228708 w 689409"/>
                <a:gd name="connsiteY26" fmla="*/ 968603 h 1354407"/>
                <a:gd name="connsiteX27" fmla="*/ 237711 w 689409"/>
                <a:gd name="connsiteY27" fmla="*/ 1054879 h 1354407"/>
                <a:gd name="connsiteX28" fmla="*/ 271175 w 689409"/>
                <a:gd name="connsiteY28" fmla="*/ 1129757 h 1354407"/>
                <a:gd name="connsiteX29" fmla="*/ 344687 w 689409"/>
                <a:gd name="connsiteY29" fmla="*/ 1160694 h 135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89409" h="1354407" extrusionOk="0">
                  <a:moveTo>
                    <a:pt x="344687" y="1354407"/>
                  </a:moveTo>
                  <a:cubicBezTo>
                    <a:pt x="267354" y="1354407"/>
                    <a:pt x="203373" y="1338123"/>
                    <a:pt x="152735" y="1305580"/>
                  </a:cubicBezTo>
                  <a:cubicBezTo>
                    <a:pt x="102106" y="1273019"/>
                    <a:pt x="63981" y="1227999"/>
                    <a:pt x="38411" y="1170451"/>
                  </a:cubicBezTo>
                  <a:cubicBezTo>
                    <a:pt x="12789" y="1112945"/>
                    <a:pt x="0" y="1046745"/>
                    <a:pt x="0" y="971850"/>
                  </a:cubicBezTo>
                  <a:lnTo>
                    <a:pt x="0" y="387452"/>
                  </a:lnTo>
                  <a:cubicBezTo>
                    <a:pt x="0" y="310391"/>
                    <a:pt x="12269" y="242846"/>
                    <a:pt x="36756" y="184780"/>
                  </a:cubicBezTo>
                  <a:cubicBezTo>
                    <a:pt x="61252" y="126733"/>
                    <a:pt x="98814" y="81390"/>
                    <a:pt x="149477" y="48849"/>
                  </a:cubicBezTo>
                  <a:cubicBezTo>
                    <a:pt x="200114" y="16290"/>
                    <a:pt x="265179" y="0"/>
                    <a:pt x="344687" y="0"/>
                  </a:cubicBezTo>
                  <a:cubicBezTo>
                    <a:pt x="424153" y="0"/>
                    <a:pt x="489295" y="16290"/>
                    <a:pt x="539889" y="48849"/>
                  </a:cubicBezTo>
                  <a:cubicBezTo>
                    <a:pt x="590561" y="81390"/>
                    <a:pt x="628114" y="126733"/>
                    <a:pt x="652653" y="184780"/>
                  </a:cubicBezTo>
                  <a:cubicBezTo>
                    <a:pt x="677140" y="242846"/>
                    <a:pt x="689409" y="310391"/>
                    <a:pt x="689409" y="387452"/>
                  </a:cubicBezTo>
                  <a:lnTo>
                    <a:pt x="689409" y="971850"/>
                  </a:lnTo>
                  <a:cubicBezTo>
                    <a:pt x="689409" y="1046745"/>
                    <a:pt x="676577" y="1112945"/>
                    <a:pt x="650998" y="1170451"/>
                  </a:cubicBezTo>
                  <a:cubicBezTo>
                    <a:pt x="625385" y="1227999"/>
                    <a:pt x="587260" y="1273019"/>
                    <a:pt x="536666" y="1305580"/>
                  </a:cubicBezTo>
                  <a:cubicBezTo>
                    <a:pt x="486002" y="1338123"/>
                    <a:pt x="422021" y="1354407"/>
                    <a:pt x="344687" y="1354407"/>
                  </a:cubicBezTo>
                  <a:close/>
                  <a:moveTo>
                    <a:pt x="344687" y="1160694"/>
                  </a:moveTo>
                  <a:cubicBezTo>
                    <a:pt x="378463" y="1160694"/>
                    <a:pt x="403478" y="1150393"/>
                    <a:pt x="419846" y="1129757"/>
                  </a:cubicBezTo>
                  <a:cubicBezTo>
                    <a:pt x="436171" y="1109163"/>
                    <a:pt x="447071" y="1084175"/>
                    <a:pt x="452539" y="1054879"/>
                  </a:cubicBezTo>
                  <a:cubicBezTo>
                    <a:pt x="457928" y="1025565"/>
                    <a:pt x="460666" y="996829"/>
                    <a:pt x="460666" y="968603"/>
                  </a:cubicBezTo>
                  <a:lnTo>
                    <a:pt x="460666" y="390698"/>
                  </a:lnTo>
                  <a:cubicBezTo>
                    <a:pt x="460666" y="360322"/>
                    <a:pt x="458249" y="330207"/>
                    <a:pt x="453345" y="300352"/>
                  </a:cubicBezTo>
                  <a:cubicBezTo>
                    <a:pt x="448440" y="270517"/>
                    <a:pt x="437826" y="245291"/>
                    <a:pt x="421492" y="224653"/>
                  </a:cubicBezTo>
                  <a:cubicBezTo>
                    <a:pt x="405125" y="204055"/>
                    <a:pt x="379511" y="193716"/>
                    <a:pt x="344687" y="193716"/>
                  </a:cubicBezTo>
                  <a:cubicBezTo>
                    <a:pt x="309820" y="193716"/>
                    <a:pt x="284241" y="204055"/>
                    <a:pt x="267917" y="224653"/>
                  </a:cubicBezTo>
                  <a:cubicBezTo>
                    <a:pt x="251549" y="245291"/>
                    <a:pt x="240926" y="270517"/>
                    <a:pt x="236065" y="300352"/>
                  </a:cubicBezTo>
                  <a:cubicBezTo>
                    <a:pt x="231161" y="330207"/>
                    <a:pt x="228708" y="360322"/>
                    <a:pt x="228708" y="390698"/>
                  </a:cubicBezTo>
                  <a:lnTo>
                    <a:pt x="228708" y="968603"/>
                  </a:lnTo>
                  <a:cubicBezTo>
                    <a:pt x="228708" y="996829"/>
                    <a:pt x="231681" y="1025565"/>
                    <a:pt x="237711" y="1054879"/>
                  </a:cubicBezTo>
                  <a:cubicBezTo>
                    <a:pt x="243664" y="1084175"/>
                    <a:pt x="254842" y="1109163"/>
                    <a:pt x="271175" y="1129757"/>
                  </a:cubicBezTo>
                  <a:cubicBezTo>
                    <a:pt x="287499" y="1150393"/>
                    <a:pt x="312030" y="1160694"/>
                    <a:pt x="344687" y="1160694"/>
                  </a:cubicBezTo>
                  <a:close/>
                </a:path>
              </a:pathLst>
            </a:custGeom>
            <a:solidFill>
              <a:srgbClr val="00679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14"/>
            <p:cNvSpPr/>
            <p:nvPr/>
          </p:nvSpPr>
          <p:spPr bwMode="auto">
            <a:xfrm>
              <a:off x="10403863" y="320478"/>
              <a:ext cx="256963" cy="494605"/>
            </a:xfrm>
            <a:custGeom>
              <a:avLst/>
              <a:gdLst>
                <a:gd name="connsiteX0" fmla="*/ 0 w 692667"/>
                <a:gd name="connsiteY0" fmla="*/ 1333253 h 1333252"/>
                <a:gd name="connsiteX1" fmla="*/ 0 w 692667"/>
                <a:gd name="connsiteY1" fmla="*/ 1173715 h 1333252"/>
                <a:gd name="connsiteX2" fmla="*/ 326751 w 692667"/>
                <a:gd name="connsiteY2" fmla="*/ 670693 h 1333252"/>
                <a:gd name="connsiteX3" fmla="*/ 394554 w 692667"/>
                <a:gd name="connsiteY3" fmla="*/ 564878 h 1333252"/>
                <a:gd name="connsiteX4" fmla="*/ 446794 w 692667"/>
                <a:gd name="connsiteY4" fmla="*/ 459886 h 1333252"/>
                <a:gd name="connsiteX5" fmla="*/ 467217 w 692667"/>
                <a:gd name="connsiteY5" fmla="*/ 340245 h 1333252"/>
                <a:gd name="connsiteX6" fmla="*/ 441084 w 692667"/>
                <a:gd name="connsiteY6" fmla="*/ 227919 h 1333252"/>
                <a:gd name="connsiteX7" fmla="*/ 359400 w 692667"/>
                <a:gd name="connsiteY7" fmla="*/ 188847 h 1333252"/>
                <a:gd name="connsiteX8" fmla="*/ 277725 w 692667"/>
                <a:gd name="connsiteY8" fmla="*/ 218140 h 1333252"/>
                <a:gd name="connsiteX9" fmla="*/ 237711 w 692667"/>
                <a:gd name="connsiteY9" fmla="*/ 294661 h 1333252"/>
                <a:gd name="connsiteX10" fmla="*/ 227097 w 692667"/>
                <a:gd name="connsiteY10" fmla="*/ 398833 h 1333252"/>
                <a:gd name="connsiteX11" fmla="*/ 227097 w 692667"/>
                <a:gd name="connsiteY11" fmla="*/ 454195 h 1333252"/>
                <a:gd name="connsiteX12" fmla="*/ 4913 w 692667"/>
                <a:gd name="connsiteY12" fmla="*/ 454195 h 1333252"/>
                <a:gd name="connsiteX13" fmla="*/ 4913 w 692667"/>
                <a:gd name="connsiteY13" fmla="*/ 395587 h 1333252"/>
                <a:gd name="connsiteX14" fmla="*/ 40014 w 692667"/>
                <a:gd name="connsiteY14" fmla="*/ 189668 h 1333252"/>
                <a:gd name="connsiteX15" fmla="*/ 151938 w 692667"/>
                <a:gd name="connsiteY15" fmla="*/ 50473 h 1333252"/>
                <a:gd name="connsiteX16" fmla="*/ 352884 w 692667"/>
                <a:gd name="connsiteY16" fmla="*/ 0 h 1333252"/>
                <a:gd name="connsiteX17" fmla="*/ 607691 w 692667"/>
                <a:gd name="connsiteY17" fmla="*/ 91168 h 1333252"/>
                <a:gd name="connsiteX18" fmla="*/ 692667 w 692667"/>
                <a:gd name="connsiteY18" fmla="*/ 345114 h 1333252"/>
                <a:gd name="connsiteX19" fmla="*/ 669783 w 692667"/>
                <a:gd name="connsiteY19" fmla="*/ 492445 h 1333252"/>
                <a:gd name="connsiteX20" fmla="*/ 609338 w 692667"/>
                <a:gd name="connsiteY20" fmla="*/ 618617 h 1333252"/>
                <a:gd name="connsiteX21" fmla="*/ 527663 w 692667"/>
                <a:gd name="connsiteY21" fmla="*/ 742321 h 1333252"/>
                <a:gd name="connsiteX22" fmla="*/ 256453 w 692667"/>
                <a:gd name="connsiteY22" fmla="*/ 1152560 h 1333252"/>
                <a:gd name="connsiteX23" fmla="*/ 658363 w 692667"/>
                <a:gd name="connsiteY23" fmla="*/ 1152560 h 1333252"/>
                <a:gd name="connsiteX24" fmla="*/ 658363 w 692667"/>
                <a:gd name="connsiteY24" fmla="*/ 1333253 h 1333252"/>
                <a:gd name="connsiteX25" fmla="*/ 0 w 692667"/>
                <a:gd name="connsiteY25" fmla="*/ 1333253 h 133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2667" h="1333252" extrusionOk="0">
                  <a:moveTo>
                    <a:pt x="0" y="1333253"/>
                  </a:moveTo>
                  <a:lnTo>
                    <a:pt x="0" y="1173715"/>
                  </a:lnTo>
                  <a:lnTo>
                    <a:pt x="326751" y="670693"/>
                  </a:lnTo>
                  <a:cubicBezTo>
                    <a:pt x="350675" y="633825"/>
                    <a:pt x="373281" y="598540"/>
                    <a:pt x="394554" y="564878"/>
                  </a:cubicBezTo>
                  <a:cubicBezTo>
                    <a:pt x="415782" y="531256"/>
                    <a:pt x="433155" y="496252"/>
                    <a:pt x="446794" y="459886"/>
                  </a:cubicBezTo>
                  <a:cubicBezTo>
                    <a:pt x="460424" y="423538"/>
                    <a:pt x="467217" y="383665"/>
                    <a:pt x="467217" y="340245"/>
                  </a:cubicBezTo>
                  <a:cubicBezTo>
                    <a:pt x="467217" y="291395"/>
                    <a:pt x="458491" y="253966"/>
                    <a:pt x="441084" y="227919"/>
                  </a:cubicBezTo>
                  <a:cubicBezTo>
                    <a:pt x="423667" y="201871"/>
                    <a:pt x="396399" y="188847"/>
                    <a:pt x="359400" y="188847"/>
                  </a:cubicBezTo>
                  <a:cubicBezTo>
                    <a:pt x="324533" y="188847"/>
                    <a:pt x="297308" y="198605"/>
                    <a:pt x="277725" y="218140"/>
                  </a:cubicBezTo>
                  <a:cubicBezTo>
                    <a:pt x="258143" y="237677"/>
                    <a:pt x="244790" y="263204"/>
                    <a:pt x="237711" y="294661"/>
                  </a:cubicBezTo>
                  <a:cubicBezTo>
                    <a:pt x="230597" y="326139"/>
                    <a:pt x="227097" y="360863"/>
                    <a:pt x="227097" y="398833"/>
                  </a:cubicBezTo>
                  <a:lnTo>
                    <a:pt x="227097" y="454195"/>
                  </a:lnTo>
                  <a:lnTo>
                    <a:pt x="4913" y="454195"/>
                  </a:lnTo>
                  <a:lnTo>
                    <a:pt x="4913" y="395587"/>
                  </a:lnTo>
                  <a:cubicBezTo>
                    <a:pt x="4913" y="317443"/>
                    <a:pt x="16611" y="248817"/>
                    <a:pt x="40014" y="189668"/>
                  </a:cubicBezTo>
                  <a:cubicBezTo>
                    <a:pt x="63427" y="130520"/>
                    <a:pt x="100737" y="84134"/>
                    <a:pt x="151938" y="50473"/>
                  </a:cubicBezTo>
                  <a:cubicBezTo>
                    <a:pt x="203130" y="16851"/>
                    <a:pt x="270083" y="0"/>
                    <a:pt x="352884" y="0"/>
                  </a:cubicBezTo>
                  <a:cubicBezTo>
                    <a:pt x="466134" y="0"/>
                    <a:pt x="551067" y="30396"/>
                    <a:pt x="607691" y="91168"/>
                  </a:cubicBezTo>
                  <a:cubicBezTo>
                    <a:pt x="664307" y="151959"/>
                    <a:pt x="692667" y="236615"/>
                    <a:pt x="692667" y="345114"/>
                  </a:cubicBezTo>
                  <a:cubicBezTo>
                    <a:pt x="692667" y="399394"/>
                    <a:pt x="685025" y="448484"/>
                    <a:pt x="669783" y="492445"/>
                  </a:cubicBezTo>
                  <a:cubicBezTo>
                    <a:pt x="654499" y="536406"/>
                    <a:pt x="634388" y="578463"/>
                    <a:pt x="609338" y="618617"/>
                  </a:cubicBezTo>
                  <a:cubicBezTo>
                    <a:pt x="584288" y="658771"/>
                    <a:pt x="557097" y="700007"/>
                    <a:pt x="527663" y="742321"/>
                  </a:cubicBezTo>
                  <a:lnTo>
                    <a:pt x="256453" y="1152560"/>
                  </a:lnTo>
                  <a:lnTo>
                    <a:pt x="658363" y="1152560"/>
                  </a:lnTo>
                  <a:lnTo>
                    <a:pt x="658363" y="1333253"/>
                  </a:lnTo>
                  <a:lnTo>
                    <a:pt x="0" y="1333253"/>
                  </a:lnTo>
                  <a:close/>
                </a:path>
              </a:pathLst>
            </a:custGeom>
            <a:solidFill>
              <a:srgbClr val="00679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 15"/>
            <p:cNvSpPr/>
            <p:nvPr/>
          </p:nvSpPr>
          <p:spPr bwMode="auto">
            <a:xfrm>
              <a:off x="10623622" y="325920"/>
              <a:ext cx="269396" cy="489164"/>
            </a:xfrm>
            <a:custGeom>
              <a:avLst/>
              <a:gdLst>
                <a:gd name="connsiteX0" fmla="*/ 395351 w 726182"/>
                <a:gd name="connsiteY0" fmla="*/ 1318586 h 1318586"/>
                <a:gd name="connsiteX1" fmla="*/ 395351 w 726182"/>
                <a:gd name="connsiteY1" fmla="*/ 994631 h 1318586"/>
                <a:gd name="connsiteX2" fmla="*/ 0 w 726182"/>
                <a:gd name="connsiteY2" fmla="*/ 994631 h 1318586"/>
                <a:gd name="connsiteX3" fmla="*/ 0 w 726182"/>
                <a:gd name="connsiteY3" fmla="*/ 802532 h 1318586"/>
                <a:gd name="connsiteX4" fmla="*/ 344679 w 726182"/>
                <a:gd name="connsiteY4" fmla="*/ 0 h 1318586"/>
                <a:gd name="connsiteX5" fmla="*/ 607682 w 726182"/>
                <a:gd name="connsiteY5" fmla="*/ 0 h 1318586"/>
                <a:gd name="connsiteX6" fmla="*/ 607682 w 726182"/>
                <a:gd name="connsiteY6" fmla="*/ 815561 h 1318586"/>
                <a:gd name="connsiteX7" fmla="*/ 726183 w 726182"/>
                <a:gd name="connsiteY7" fmla="*/ 815561 h 1318586"/>
                <a:gd name="connsiteX8" fmla="*/ 726183 w 726182"/>
                <a:gd name="connsiteY8" fmla="*/ 994631 h 1318586"/>
                <a:gd name="connsiteX9" fmla="*/ 607682 w 726182"/>
                <a:gd name="connsiteY9" fmla="*/ 994631 h 1318586"/>
                <a:gd name="connsiteX10" fmla="*/ 607682 w 726182"/>
                <a:gd name="connsiteY10" fmla="*/ 1318586 h 1318586"/>
                <a:gd name="connsiteX11" fmla="*/ 395351 w 726182"/>
                <a:gd name="connsiteY11" fmla="*/ 1318586 h 1318586"/>
                <a:gd name="connsiteX12" fmla="*/ 189491 w 726182"/>
                <a:gd name="connsiteY12" fmla="*/ 815561 h 1318586"/>
                <a:gd name="connsiteX13" fmla="*/ 395351 w 726182"/>
                <a:gd name="connsiteY13" fmla="*/ 815561 h 1318586"/>
                <a:gd name="connsiteX14" fmla="*/ 395351 w 726182"/>
                <a:gd name="connsiteY14" fmla="*/ 242546 h 1318586"/>
                <a:gd name="connsiteX15" fmla="*/ 189491 w 726182"/>
                <a:gd name="connsiteY15" fmla="*/ 815561 h 13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6182" h="1318586" extrusionOk="0">
                  <a:moveTo>
                    <a:pt x="395351" y="1318586"/>
                  </a:moveTo>
                  <a:lnTo>
                    <a:pt x="395351" y="994631"/>
                  </a:lnTo>
                  <a:lnTo>
                    <a:pt x="0" y="994631"/>
                  </a:lnTo>
                  <a:lnTo>
                    <a:pt x="0" y="802532"/>
                  </a:lnTo>
                  <a:lnTo>
                    <a:pt x="344679" y="0"/>
                  </a:lnTo>
                  <a:lnTo>
                    <a:pt x="607682" y="0"/>
                  </a:lnTo>
                  <a:lnTo>
                    <a:pt x="607682" y="815561"/>
                  </a:lnTo>
                  <a:lnTo>
                    <a:pt x="726183" y="815561"/>
                  </a:lnTo>
                  <a:lnTo>
                    <a:pt x="726183" y="994631"/>
                  </a:lnTo>
                  <a:lnTo>
                    <a:pt x="607682" y="994631"/>
                  </a:lnTo>
                  <a:lnTo>
                    <a:pt x="607682" y="1318586"/>
                  </a:lnTo>
                  <a:lnTo>
                    <a:pt x="395351" y="1318586"/>
                  </a:lnTo>
                  <a:close/>
                  <a:moveTo>
                    <a:pt x="189491" y="815561"/>
                  </a:moveTo>
                  <a:lnTo>
                    <a:pt x="395351" y="815561"/>
                  </a:lnTo>
                  <a:lnTo>
                    <a:pt x="395351" y="242546"/>
                  </a:lnTo>
                  <a:lnTo>
                    <a:pt x="189491" y="815561"/>
                  </a:lnTo>
                  <a:close/>
                </a:path>
              </a:pathLst>
            </a:custGeom>
            <a:solidFill>
              <a:srgbClr val="00679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" name="Группа 1"/>
          <p:cNvGrpSpPr/>
          <p:nvPr userDrawn="1"/>
        </p:nvGrpSpPr>
        <p:grpSpPr bwMode="auto">
          <a:xfrm>
            <a:off x="1334508" y="211372"/>
            <a:ext cx="916079" cy="916079"/>
            <a:chOff x="3492842" y="1857538"/>
            <a:chExt cx="2825375" cy="2825375"/>
          </a:xfrm>
        </p:grpSpPr>
        <p:sp>
          <p:nvSpPr>
            <p:cNvPr id="3" name="Овал 2"/>
            <p:cNvSpPr/>
            <p:nvPr userDrawn="1"/>
          </p:nvSpPr>
          <p:spPr bwMode="auto">
            <a:xfrm>
              <a:off x="3492842" y="1857538"/>
              <a:ext cx="2825375" cy="2825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 userDrawn="1"/>
          </p:nvPicPr>
          <p:blipFill>
            <a:blip r:embed="rId2" cstate="print"/>
            <a:stretch/>
          </p:blipFill>
          <p:spPr bwMode="auto">
            <a:xfrm>
              <a:off x="3587267" y="1931426"/>
              <a:ext cx="2636524" cy="2697485"/>
            </a:xfrm>
            <a:prstGeom prst="rect">
              <a:avLst/>
            </a:prstGeom>
          </p:spPr>
        </p:pic>
      </p:grpSp>
      <p:pic>
        <p:nvPicPr>
          <p:cNvPr id="5" name="Picture 3" descr="C:\Users\1\Desktop\Презентация_Лобода\logo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528498" y="0"/>
            <a:ext cx="631372" cy="11274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4B6CA6-1E77-4F1D-A8BF-EB725CE42B2D}" type="datetimeFigureOut">
              <a:rPr lang="ru-RU"/>
              <a:pPr>
                <a:defRPr/>
              </a:pPr>
              <a:t>09.10.25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67BE0D-AE62-451A-83AC-AE32015A8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slideLayout" Target="../slideLayouts/slideLayout5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slideLayout" Target="../slideLayouts/slideLayout5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slideLayout" Target="../slideLayouts/slideLayout5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Шаблон…"/>
          <p:cNvSpPr txBox="1"/>
          <p:nvPr/>
        </p:nvSpPr>
        <p:spPr bwMode="auto">
          <a:xfrm>
            <a:off x="518600" y="2322628"/>
            <a:ext cx="11154799" cy="287258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>
              <a:defRPr sz="11200" spc="-224">
                <a:solidFill>
                  <a:srgbClr val="FFFFFF"/>
                </a:solidFill>
                <a:latin typeface="Oswald Regular Bold"/>
                <a:ea typeface="Oswald Regular Bold"/>
                <a:cs typeface="Oswald Regular Bold"/>
              </a:defRPr>
            </a:pPr>
            <a:r>
              <a:rPr lang="ru-RU" sz="3600">
                <a:solidFill>
                  <a:schemeClr val="bg1"/>
                </a:solidFill>
              </a:rPr>
              <a:t>Межрегиональная </a:t>
            </a:r>
            <a:endParaRPr/>
          </a:p>
          <a:p>
            <a:pPr>
              <a:defRPr sz="11200" spc="-224">
                <a:solidFill>
                  <a:srgbClr val="FFFFFF"/>
                </a:solidFill>
                <a:latin typeface="Oswald Regular Bold"/>
                <a:ea typeface="Oswald Regular Bold"/>
                <a:cs typeface="Oswald Regular Bold"/>
              </a:defRPr>
            </a:pPr>
            <a:r>
              <a:rPr lang="ru-RU" sz="3600">
                <a:solidFill>
                  <a:schemeClr val="bg1"/>
                </a:solidFill>
              </a:rPr>
              <a:t>научно-практическая конференция</a:t>
            </a:r>
            <a:endParaRPr/>
          </a:p>
          <a:p>
            <a:pPr>
              <a:defRPr sz="11200" spc="-224">
                <a:solidFill>
                  <a:srgbClr val="FFFFFF"/>
                </a:solidFill>
                <a:latin typeface="Oswald Regular Bold"/>
                <a:ea typeface="Oswald Regular Bold"/>
                <a:cs typeface="Oswald Regular Bold"/>
              </a:defRPr>
            </a:pPr>
            <a:endParaRPr lang="ru-RU" sz="3600">
              <a:solidFill>
                <a:schemeClr val="bg1"/>
              </a:solidFill>
            </a:endParaRPr>
          </a:p>
          <a:p>
            <a:pPr>
              <a:defRPr sz="11200" spc="-224">
                <a:solidFill>
                  <a:srgbClr val="FFFFFF"/>
                </a:solidFill>
                <a:latin typeface="Oswald Regular Bold"/>
                <a:ea typeface="Oswald Regular Bold"/>
                <a:cs typeface="Oswald Regular Bold"/>
              </a:defRPr>
            </a:pPr>
            <a:r>
              <a:rPr lang="ru-RU" sz="3600">
                <a:solidFill>
                  <a:schemeClr val="bg1"/>
                </a:solidFill>
              </a:rPr>
              <a:t>«Современное образовательное пространство: </a:t>
            </a:r>
            <a:endParaRPr/>
          </a:p>
          <a:p>
            <a:pPr>
              <a:defRPr sz="11200" spc="-224">
                <a:solidFill>
                  <a:srgbClr val="FFFFFF"/>
                </a:solidFill>
                <a:latin typeface="Oswald Regular Bold"/>
                <a:ea typeface="Oswald Regular Bold"/>
                <a:cs typeface="Oswald Regular Bold"/>
              </a:defRPr>
            </a:pPr>
            <a:r>
              <a:rPr lang="ru-RU" sz="3600">
                <a:solidFill>
                  <a:schemeClr val="bg1"/>
                </a:solidFill>
              </a:rPr>
              <a:t>вызовы, решения, перспективы»</a:t>
            </a:r>
            <a:endParaRPr/>
          </a:p>
        </p:txBody>
      </p:sp>
      <p:pic>
        <p:nvPicPr>
          <p:cNvPr id="10" name="Picture 3" descr="C:\Users\1\Desktop\Презентация_Лобода\logo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471924" y="374539"/>
            <a:ext cx="715332" cy="12773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 bwMode="auto">
          <a:xfrm>
            <a:off x="506126" y="5309843"/>
            <a:ext cx="4679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>
              <a:solidFill>
                <a:schemeClr val="bg1"/>
              </a:solidFill>
              <a:latin typeface="Oswald Light"/>
              <a:ea typeface="Roboto Light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swald Light"/>
                <a:ea typeface="Roboto Light"/>
              </a:rPr>
              <a:t>Ярославль </a:t>
            </a:r>
            <a:r>
              <a:rPr lang="en-US">
                <a:solidFill>
                  <a:schemeClr val="bg1"/>
                </a:solidFill>
                <a:latin typeface="Oswald Light"/>
                <a:ea typeface="Roboto Light"/>
              </a:rPr>
              <a:t>|</a:t>
            </a:r>
            <a:r>
              <a:rPr lang="ru-RU">
                <a:solidFill>
                  <a:schemeClr val="bg1"/>
                </a:solidFill>
                <a:latin typeface="Oswald Light"/>
                <a:ea typeface="Roboto Light"/>
              </a:rPr>
              <a:t> 28-29 ноября 2024 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8900672" y="594317"/>
            <a:ext cx="1098099" cy="1098099"/>
            <a:chOff x="3492842" y="1857538"/>
            <a:chExt cx="2825375" cy="2825375"/>
          </a:xfrm>
        </p:grpSpPr>
        <p:sp>
          <p:nvSpPr>
            <p:cNvPr id="5" name="Овал 4"/>
            <p:cNvSpPr/>
            <p:nvPr/>
          </p:nvSpPr>
          <p:spPr bwMode="auto">
            <a:xfrm>
              <a:off x="3492842" y="1857538"/>
              <a:ext cx="2825375" cy="2825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/>
            <a:stretch/>
          </p:blipFill>
          <p:spPr bwMode="auto">
            <a:xfrm>
              <a:off x="3587267" y="1931426"/>
              <a:ext cx="2636524" cy="2697485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 bwMode="auto">
          <a:xfrm>
            <a:off x="7187255" y="749942"/>
            <a:ext cx="2262466" cy="867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МИНИСТЕРСТВО </a:t>
            </a:r>
            <a:endParaRPr/>
          </a:p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ОБРАЗОВАНИЯ </a:t>
            </a:r>
            <a:endParaRPr/>
          </a:p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ЯРОСЛАВСКОЙ </a:t>
            </a:r>
            <a:endParaRPr/>
          </a:p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ОБЛАСТИ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035470" y="749942"/>
            <a:ext cx="2262466" cy="867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ИНСТИТУТ РАЗВИТИЯ  </a:t>
            </a:r>
            <a:endParaRPr/>
          </a:p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ОБРАЗОВАНИЯ </a:t>
            </a:r>
            <a:endParaRPr/>
          </a:p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ЯРОСЛАВСКОЙ </a:t>
            </a:r>
            <a:endParaRPr/>
          </a:p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ОБЛАСТИ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630427" y="498735"/>
            <a:ext cx="4430659" cy="1370705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xmlns="" id="{A05CEFB5-9714-443D-921C-5D75A5EC1BF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26"/>
    </mc:Choice>
    <mc:Fallback>
      <p:transition spd="slow" advTm="2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252564" y="2381263"/>
            <a:ext cx="4021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chemeClr val="bg1"/>
                </a:solidFill>
                <a:latin typeface="Oswald SemiBold"/>
              </a:rPr>
              <a:t>БЛАГОДАРИМ </a:t>
            </a:r>
            <a:endParaRPr lang="en-US" sz="4400" b="1">
              <a:solidFill>
                <a:schemeClr val="bg1"/>
              </a:solidFill>
              <a:latin typeface="Oswald SemiBold"/>
            </a:endParaRPr>
          </a:p>
          <a:p>
            <a:pPr algn="ctr">
              <a:defRPr/>
            </a:pPr>
            <a:r>
              <a:rPr lang="ru-RU" sz="4400" b="1">
                <a:solidFill>
                  <a:schemeClr val="bg1"/>
                </a:solidFill>
                <a:latin typeface="Oswald SemiBold"/>
              </a:rPr>
              <a:t>ЗА ВНИМАНИЕ!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2938760" y="4092270"/>
            <a:ext cx="649410" cy="595251"/>
            <a:chOff x="2862416" y="1761295"/>
            <a:chExt cx="806913" cy="739619"/>
          </a:xfrm>
        </p:grpSpPr>
        <p:sp>
          <p:nvSpPr>
            <p:cNvPr id="6" name="Полилиния: фигура 5"/>
            <p:cNvSpPr/>
            <p:nvPr/>
          </p:nvSpPr>
          <p:spPr bwMode="auto">
            <a:xfrm>
              <a:off x="2862416" y="1761295"/>
              <a:ext cx="481785" cy="739619"/>
            </a:xfrm>
            <a:custGeom>
              <a:avLst/>
              <a:gdLst>
                <a:gd name="connsiteX0" fmla="*/ 340196 w 481785"/>
                <a:gd name="connsiteY0" fmla="*/ 739619 h 739619"/>
                <a:gd name="connsiteX1" fmla="*/ 285702 w 481785"/>
                <a:gd name="connsiteY1" fmla="*/ 711749 h 739619"/>
                <a:gd name="connsiteX2" fmla="*/ 115850 w 481785"/>
                <a:gd name="connsiteY2" fmla="*/ 476478 h 739619"/>
                <a:gd name="connsiteX3" fmla="*/ 58363 w 481785"/>
                <a:gd name="connsiteY3" fmla="*/ 396842 h 739619"/>
                <a:gd name="connsiteX4" fmla="*/ 16050 w 481785"/>
                <a:gd name="connsiteY4" fmla="*/ 315877 h 739619"/>
                <a:gd name="connsiteX5" fmla="*/ 0 w 481785"/>
                <a:gd name="connsiteY5" fmla="*/ 221327 h 739619"/>
                <a:gd name="connsiteX6" fmla="*/ 59530 w 481785"/>
                <a:gd name="connsiteY6" fmla="*/ 58594 h 739619"/>
                <a:gd name="connsiteX7" fmla="*/ 238120 w 481785"/>
                <a:gd name="connsiteY7" fmla="*/ 0 h 739619"/>
                <a:gd name="connsiteX8" fmla="*/ 378776 w 481785"/>
                <a:gd name="connsiteY8" fmla="*/ 32493 h 739619"/>
                <a:gd name="connsiteX9" fmla="*/ 457274 w 481785"/>
                <a:gd name="connsiteY9" fmla="*/ 121715 h 739619"/>
                <a:gd name="connsiteX10" fmla="*/ 481786 w 481785"/>
                <a:gd name="connsiteY10" fmla="*/ 253819 h 739619"/>
                <a:gd name="connsiteX11" fmla="*/ 481786 w 481785"/>
                <a:gd name="connsiteY11" fmla="*/ 253819 h 739619"/>
                <a:gd name="connsiteX12" fmla="*/ 444233 w 481785"/>
                <a:gd name="connsiteY12" fmla="*/ 291372 h 739619"/>
                <a:gd name="connsiteX13" fmla="*/ 361670 w 481785"/>
                <a:gd name="connsiteY13" fmla="*/ 291372 h 739619"/>
                <a:gd name="connsiteX14" fmla="*/ 326248 w 481785"/>
                <a:gd name="connsiteY14" fmla="*/ 255949 h 739619"/>
                <a:gd name="connsiteX15" fmla="*/ 326248 w 481785"/>
                <a:gd name="connsiteY15" fmla="*/ 255949 h 739619"/>
                <a:gd name="connsiteX16" fmla="*/ 318953 w 481785"/>
                <a:gd name="connsiteY16" fmla="*/ 189099 h 739619"/>
                <a:gd name="connsiteX17" fmla="*/ 290940 w 481785"/>
                <a:gd name="connsiteY17" fmla="*/ 140093 h 739619"/>
                <a:gd name="connsiteX18" fmla="*/ 233743 w 481785"/>
                <a:gd name="connsiteY18" fmla="*/ 121184 h 739619"/>
                <a:gd name="connsiteX19" fmla="*/ 176548 w 481785"/>
                <a:gd name="connsiteY19" fmla="*/ 146220 h 739619"/>
                <a:gd name="connsiteX20" fmla="*/ 158164 w 481785"/>
                <a:gd name="connsiteY20" fmla="*/ 218396 h 739619"/>
                <a:gd name="connsiteX21" fmla="*/ 172462 w 481785"/>
                <a:gd name="connsiteY21" fmla="*/ 295102 h 739619"/>
                <a:gd name="connsiteX22" fmla="*/ 209231 w 481785"/>
                <a:gd name="connsiteY22" fmla="*/ 362486 h 739619"/>
                <a:gd name="connsiteX23" fmla="*/ 256796 w 481785"/>
                <a:gd name="connsiteY23" fmla="*/ 430401 h 739619"/>
                <a:gd name="connsiteX24" fmla="*/ 425833 w 481785"/>
                <a:gd name="connsiteY24" fmla="*/ 668902 h 739619"/>
                <a:gd name="connsiteX25" fmla="*/ 389276 w 481785"/>
                <a:gd name="connsiteY25" fmla="*/ 739619 h 739619"/>
                <a:gd name="connsiteX26" fmla="*/ 340196 w 481785"/>
                <a:gd name="connsiteY26" fmla="*/ 739619 h 7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785" h="739619" extrusionOk="0">
                  <a:moveTo>
                    <a:pt x="340196" y="739619"/>
                  </a:moveTo>
                  <a:cubicBezTo>
                    <a:pt x="318608" y="739619"/>
                    <a:pt x="298337" y="729251"/>
                    <a:pt x="285702" y="711749"/>
                  </a:cubicBezTo>
                  <a:lnTo>
                    <a:pt x="115850" y="476478"/>
                  </a:lnTo>
                  <a:cubicBezTo>
                    <a:pt x="95131" y="449045"/>
                    <a:pt x="75872" y="422678"/>
                    <a:pt x="58363" y="396842"/>
                  </a:cubicBezTo>
                  <a:cubicBezTo>
                    <a:pt x="40854" y="371008"/>
                    <a:pt x="26847" y="344108"/>
                    <a:pt x="16050" y="315877"/>
                  </a:cubicBezTo>
                  <a:cubicBezTo>
                    <a:pt x="5253" y="287644"/>
                    <a:pt x="0" y="256216"/>
                    <a:pt x="0" y="221327"/>
                  </a:cubicBezTo>
                  <a:cubicBezTo>
                    <a:pt x="0" y="151812"/>
                    <a:pt x="19843" y="97479"/>
                    <a:pt x="59530" y="58594"/>
                  </a:cubicBezTo>
                  <a:cubicBezTo>
                    <a:pt x="99217" y="19709"/>
                    <a:pt x="158746" y="0"/>
                    <a:pt x="238120" y="0"/>
                  </a:cubicBezTo>
                  <a:cubicBezTo>
                    <a:pt x="296191" y="0"/>
                    <a:pt x="343174" y="10920"/>
                    <a:pt x="378776" y="32493"/>
                  </a:cubicBezTo>
                  <a:cubicBezTo>
                    <a:pt x="414669" y="54067"/>
                    <a:pt x="440933" y="83895"/>
                    <a:pt x="457274" y="121715"/>
                  </a:cubicBezTo>
                  <a:cubicBezTo>
                    <a:pt x="473615" y="159801"/>
                    <a:pt x="481786" y="203749"/>
                    <a:pt x="481786" y="253819"/>
                  </a:cubicBezTo>
                  <a:lnTo>
                    <a:pt x="481786" y="253819"/>
                  </a:lnTo>
                  <a:cubicBezTo>
                    <a:pt x="481786" y="274560"/>
                    <a:pt x="464972" y="291372"/>
                    <a:pt x="444233" y="291372"/>
                  </a:cubicBezTo>
                  <a:lnTo>
                    <a:pt x="361670" y="291372"/>
                  </a:lnTo>
                  <a:cubicBezTo>
                    <a:pt x="342108" y="291372"/>
                    <a:pt x="326248" y="275515"/>
                    <a:pt x="326248" y="255949"/>
                  </a:cubicBezTo>
                  <a:lnTo>
                    <a:pt x="326248" y="255949"/>
                  </a:lnTo>
                  <a:cubicBezTo>
                    <a:pt x="326248" y="231713"/>
                    <a:pt x="323622" y="209341"/>
                    <a:pt x="318953" y="189099"/>
                  </a:cubicBezTo>
                  <a:cubicBezTo>
                    <a:pt x="313993" y="168857"/>
                    <a:pt x="304655" y="152612"/>
                    <a:pt x="290940" y="140093"/>
                  </a:cubicBezTo>
                  <a:cubicBezTo>
                    <a:pt x="277224" y="127576"/>
                    <a:pt x="258255" y="121184"/>
                    <a:pt x="233743" y="121184"/>
                  </a:cubicBezTo>
                  <a:cubicBezTo>
                    <a:pt x="207772" y="121184"/>
                    <a:pt x="188803" y="129440"/>
                    <a:pt x="176548" y="146220"/>
                  </a:cubicBezTo>
                  <a:cubicBezTo>
                    <a:pt x="164291" y="162998"/>
                    <a:pt x="158164" y="186968"/>
                    <a:pt x="158164" y="218396"/>
                  </a:cubicBezTo>
                  <a:cubicBezTo>
                    <a:pt x="158164" y="246363"/>
                    <a:pt x="162833" y="271930"/>
                    <a:pt x="172462" y="295102"/>
                  </a:cubicBezTo>
                  <a:cubicBezTo>
                    <a:pt x="182093" y="318539"/>
                    <a:pt x="194348" y="340911"/>
                    <a:pt x="209231" y="362486"/>
                  </a:cubicBezTo>
                  <a:cubicBezTo>
                    <a:pt x="224114" y="384059"/>
                    <a:pt x="239872" y="406698"/>
                    <a:pt x="256796" y="430401"/>
                  </a:cubicBezTo>
                  <a:lnTo>
                    <a:pt x="425833" y="668902"/>
                  </a:lnTo>
                  <a:cubicBezTo>
                    <a:pt x="446863" y="698576"/>
                    <a:pt x="425644" y="739619"/>
                    <a:pt x="389276" y="739619"/>
                  </a:cubicBezTo>
                  <a:lnTo>
                    <a:pt x="340196" y="739619"/>
                  </a:lnTo>
                  <a:close/>
                </a:path>
              </a:pathLst>
            </a:custGeom>
            <a:solidFill>
              <a:schemeClr val="bg1"/>
            </a:solidFill>
            <a:ln w="22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Полилиния: фигура 6"/>
            <p:cNvSpPr/>
            <p:nvPr/>
          </p:nvSpPr>
          <p:spPr bwMode="auto">
            <a:xfrm>
              <a:off x="3189195" y="1761295"/>
              <a:ext cx="480134" cy="739619"/>
            </a:xfrm>
            <a:custGeom>
              <a:avLst/>
              <a:gdLst>
                <a:gd name="connsiteX0" fmla="*/ 6264 w 480134"/>
                <a:gd name="connsiteY0" fmla="*/ 739619 h 739619"/>
                <a:gd name="connsiteX1" fmla="*/ 224510 w 480134"/>
                <a:gd name="connsiteY1" fmla="*/ 430401 h 739619"/>
                <a:gd name="connsiteX2" fmla="*/ 271912 w 480134"/>
                <a:gd name="connsiteY2" fmla="*/ 362486 h 739619"/>
                <a:gd name="connsiteX3" fmla="*/ 308264 w 480134"/>
                <a:gd name="connsiteY3" fmla="*/ 295102 h 739619"/>
                <a:gd name="connsiteX4" fmla="*/ 322513 w 480134"/>
                <a:gd name="connsiteY4" fmla="*/ 218396 h 739619"/>
                <a:gd name="connsiteX5" fmla="*/ 304191 w 480134"/>
                <a:gd name="connsiteY5" fmla="*/ 146220 h 739619"/>
                <a:gd name="connsiteX6" fmla="*/ 247192 w 480134"/>
                <a:gd name="connsiteY6" fmla="*/ 121184 h 739619"/>
                <a:gd name="connsiteX7" fmla="*/ 190194 w 480134"/>
                <a:gd name="connsiteY7" fmla="*/ 140093 h 739619"/>
                <a:gd name="connsiteX8" fmla="*/ 162275 w 480134"/>
                <a:gd name="connsiteY8" fmla="*/ 189099 h 739619"/>
                <a:gd name="connsiteX9" fmla="*/ 155005 w 480134"/>
                <a:gd name="connsiteY9" fmla="*/ 255949 h 739619"/>
                <a:gd name="connsiteX10" fmla="*/ 155005 w 480134"/>
                <a:gd name="connsiteY10" fmla="*/ 255949 h 739619"/>
                <a:gd name="connsiteX11" fmla="*/ 119582 w 480134"/>
                <a:gd name="connsiteY11" fmla="*/ 291372 h 739619"/>
                <a:gd name="connsiteX12" fmla="*/ 37555 w 480134"/>
                <a:gd name="connsiteY12" fmla="*/ 291372 h 739619"/>
                <a:gd name="connsiteX13" fmla="*/ 0 w 480134"/>
                <a:gd name="connsiteY13" fmla="*/ 253819 h 739619"/>
                <a:gd name="connsiteX14" fmla="*/ 0 w 480134"/>
                <a:gd name="connsiteY14" fmla="*/ 253819 h 739619"/>
                <a:gd name="connsiteX15" fmla="*/ 24429 w 480134"/>
                <a:gd name="connsiteY15" fmla="*/ 121715 h 739619"/>
                <a:gd name="connsiteX16" fmla="*/ 102658 w 480134"/>
                <a:gd name="connsiteY16" fmla="*/ 32493 h 739619"/>
                <a:gd name="connsiteX17" fmla="*/ 242830 w 480134"/>
                <a:gd name="connsiteY17" fmla="*/ 0 h 739619"/>
                <a:gd name="connsiteX18" fmla="*/ 420810 w 480134"/>
                <a:gd name="connsiteY18" fmla="*/ 58594 h 739619"/>
                <a:gd name="connsiteX19" fmla="*/ 480135 w 480134"/>
                <a:gd name="connsiteY19" fmla="*/ 221593 h 739619"/>
                <a:gd name="connsiteX20" fmla="*/ 464141 w 480134"/>
                <a:gd name="connsiteY20" fmla="*/ 316142 h 739619"/>
                <a:gd name="connsiteX21" fmla="*/ 421972 w 480134"/>
                <a:gd name="connsiteY21" fmla="*/ 397109 h 739619"/>
                <a:gd name="connsiteX22" fmla="*/ 364973 w 480134"/>
                <a:gd name="connsiteY22" fmla="*/ 476478 h 739619"/>
                <a:gd name="connsiteX23" fmla="*/ 195768 w 480134"/>
                <a:gd name="connsiteY23" fmla="*/ 711660 h 739619"/>
                <a:gd name="connsiteX24" fmla="*/ 141209 w 480134"/>
                <a:gd name="connsiteY24" fmla="*/ 739619 h 739619"/>
                <a:gd name="connsiteX25" fmla="*/ 6264 w 480134"/>
                <a:gd name="connsiteY25" fmla="*/ 739619 h 7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0134" h="739619" extrusionOk="0">
                  <a:moveTo>
                    <a:pt x="6264" y="739619"/>
                  </a:moveTo>
                  <a:lnTo>
                    <a:pt x="224510" y="430401"/>
                  </a:lnTo>
                  <a:cubicBezTo>
                    <a:pt x="241087" y="406698"/>
                    <a:pt x="257081" y="384059"/>
                    <a:pt x="271912" y="362486"/>
                  </a:cubicBezTo>
                  <a:cubicBezTo>
                    <a:pt x="286743" y="340911"/>
                    <a:pt x="298958" y="318539"/>
                    <a:pt x="308264" y="295102"/>
                  </a:cubicBezTo>
                  <a:cubicBezTo>
                    <a:pt x="317860" y="271663"/>
                    <a:pt x="322513" y="246096"/>
                    <a:pt x="322513" y="218396"/>
                  </a:cubicBezTo>
                  <a:cubicBezTo>
                    <a:pt x="322513" y="186968"/>
                    <a:pt x="316406" y="162998"/>
                    <a:pt x="304191" y="146220"/>
                  </a:cubicBezTo>
                  <a:cubicBezTo>
                    <a:pt x="291979" y="129440"/>
                    <a:pt x="273075" y="121184"/>
                    <a:pt x="247192" y="121184"/>
                  </a:cubicBezTo>
                  <a:cubicBezTo>
                    <a:pt x="222765" y="121184"/>
                    <a:pt x="203861" y="127576"/>
                    <a:pt x="190194" y="140093"/>
                  </a:cubicBezTo>
                  <a:cubicBezTo>
                    <a:pt x="176526" y="152612"/>
                    <a:pt x="167219" y="169124"/>
                    <a:pt x="162275" y="189099"/>
                  </a:cubicBezTo>
                  <a:cubicBezTo>
                    <a:pt x="157330" y="209341"/>
                    <a:pt x="155005" y="231446"/>
                    <a:pt x="155005" y="255949"/>
                  </a:cubicBezTo>
                  <a:lnTo>
                    <a:pt x="155005" y="255949"/>
                  </a:lnTo>
                  <a:cubicBezTo>
                    <a:pt x="155005" y="275515"/>
                    <a:pt x="139145" y="291372"/>
                    <a:pt x="119582" y="291372"/>
                  </a:cubicBezTo>
                  <a:lnTo>
                    <a:pt x="37555" y="291372"/>
                  </a:lnTo>
                  <a:cubicBezTo>
                    <a:pt x="16814" y="291372"/>
                    <a:pt x="0" y="274560"/>
                    <a:pt x="0" y="253819"/>
                  </a:cubicBezTo>
                  <a:lnTo>
                    <a:pt x="0" y="253819"/>
                  </a:lnTo>
                  <a:cubicBezTo>
                    <a:pt x="0" y="203749"/>
                    <a:pt x="8144" y="159537"/>
                    <a:pt x="24429" y="121715"/>
                  </a:cubicBezTo>
                  <a:cubicBezTo>
                    <a:pt x="40714" y="83895"/>
                    <a:pt x="66889" y="54067"/>
                    <a:pt x="102658" y="32493"/>
                  </a:cubicBezTo>
                  <a:cubicBezTo>
                    <a:pt x="138428" y="10920"/>
                    <a:pt x="185250" y="0"/>
                    <a:pt x="242830" y="0"/>
                  </a:cubicBezTo>
                  <a:cubicBezTo>
                    <a:pt x="321933" y="0"/>
                    <a:pt x="381258" y="19443"/>
                    <a:pt x="420810" y="58594"/>
                  </a:cubicBezTo>
                  <a:cubicBezTo>
                    <a:pt x="460359" y="97479"/>
                    <a:pt x="480135" y="151812"/>
                    <a:pt x="480135" y="221593"/>
                  </a:cubicBezTo>
                  <a:cubicBezTo>
                    <a:pt x="480135" y="256483"/>
                    <a:pt x="474901" y="287911"/>
                    <a:pt x="464141" y="316142"/>
                  </a:cubicBezTo>
                  <a:cubicBezTo>
                    <a:pt x="453380" y="344375"/>
                    <a:pt x="439420" y="371275"/>
                    <a:pt x="421972" y="397109"/>
                  </a:cubicBezTo>
                  <a:cubicBezTo>
                    <a:pt x="404524" y="422945"/>
                    <a:pt x="385620" y="449312"/>
                    <a:pt x="364973" y="476478"/>
                  </a:cubicBezTo>
                  <a:lnTo>
                    <a:pt x="195768" y="711660"/>
                  </a:lnTo>
                  <a:cubicBezTo>
                    <a:pt x="183139" y="729213"/>
                    <a:pt x="162835" y="739619"/>
                    <a:pt x="141209" y="739619"/>
                  </a:cubicBezTo>
                  <a:lnTo>
                    <a:pt x="6264" y="739619"/>
                  </a:lnTo>
                  <a:close/>
                </a:path>
              </a:pathLst>
            </a:custGeom>
            <a:solidFill>
              <a:srgbClr val="00679D"/>
            </a:solidFill>
            <a:ln w="22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630427" y="498735"/>
            <a:ext cx="4430659" cy="1370705"/>
          </a:xfrm>
          <a:prstGeom prst="rect">
            <a:avLst/>
          </a:prstGeom>
        </p:spPr>
      </p:pic>
      <p:sp>
        <p:nvSpPr>
          <p:cNvPr id="2" name="Шаблон…"/>
          <p:cNvSpPr txBox="1"/>
          <p:nvPr/>
        </p:nvSpPr>
        <p:spPr bwMode="auto">
          <a:xfrm>
            <a:off x="1934549" y="2712761"/>
            <a:ext cx="9808688" cy="833479"/>
          </a:xfrm>
          <a:prstGeom prst="rect">
            <a:avLst/>
          </a:prstGeom>
          <a:ln w="12700">
            <a:miter lim="400000"/>
          </a:ln>
        </p:spPr>
        <p:txBody>
          <a:bodyPr wrap="square" lIns="50799" tIns="50799" rIns="50799" bIns="50799" anchor="ctr">
            <a:spAutoFit/>
          </a:bodyPr>
          <a:lstStyle/>
          <a:p>
            <a:pPr>
              <a:defRPr sz="11200" spc="-224">
                <a:solidFill>
                  <a:srgbClr val="FFFFFF"/>
                </a:solidFill>
                <a:latin typeface="Oswald Regular Bold"/>
                <a:ea typeface="Oswald Regular Bold"/>
                <a:cs typeface="Oswald Regular Bold"/>
              </a:defRPr>
            </a:pPr>
            <a:r>
              <a:rPr lang="ru-RU" sz="4800">
                <a:solidFill>
                  <a:schemeClr val="bg1"/>
                </a:solidFill>
              </a:rPr>
              <a:t>Наставник-воспитатель ГПД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574039" y="4883988"/>
            <a:ext cx="5433669" cy="128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Oswald"/>
                <a:ea typeface="Roboto Light"/>
              </a:rPr>
              <a:t>Светлана Михайловна Голикова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swald Light"/>
                <a:ea typeface="Roboto Light"/>
              </a:rPr>
              <a:t>Должность:воспитатель ГПД</a:t>
            </a: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swald Light"/>
                <a:ea typeface="Roboto Light"/>
              </a:rPr>
              <a:t>МОУ ОШ №35 имени Героя Советского Союза</a:t>
            </a: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swald Light"/>
                <a:ea typeface="Roboto Light"/>
              </a:rPr>
              <a:t>Н.А. Кривова г. Ярославля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2772749" y="3587749"/>
            <a:ext cx="6182444" cy="64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  <a:latin typeface="Oswald ExtraLight"/>
                <a:ea typeface="Roboto Light"/>
                <a:cs typeface="Roboto Light"/>
              </a:rPr>
              <a:t>(ИЗ ОПЫТА РАБОТЫ)</a:t>
            </a:r>
            <a:endParaRPr sz="3600"/>
          </a:p>
        </p:txBody>
      </p:sp>
      <p:pic>
        <p:nvPicPr>
          <p:cNvPr id="6" name="Picture 3" descr="C:\Users\1\Desktop\Презентация_Лобода\logo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471924" y="374539"/>
            <a:ext cx="715332" cy="127738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 bwMode="auto">
          <a:xfrm>
            <a:off x="8900672" y="594317"/>
            <a:ext cx="1098099" cy="1098099"/>
            <a:chOff x="3492842" y="1857538"/>
            <a:chExt cx="2825375" cy="2825375"/>
          </a:xfrm>
        </p:grpSpPr>
        <p:sp>
          <p:nvSpPr>
            <p:cNvPr id="10" name="Овал 9"/>
            <p:cNvSpPr/>
            <p:nvPr/>
          </p:nvSpPr>
          <p:spPr bwMode="auto">
            <a:xfrm>
              <a:off x="3492842" y="1857538"/>
              <a:ext cx="2825375" cy="2825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/>
            <a:stretch/>
          </p:blipFill>
          <p:spPr bwMode="auto">
            <a:xfrm>
              <a:off x="3587267" y="1931426"/>
              <a:ext cx="2636524" cy="2697485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7187255" y="749942"/>
            <a:ext cx="2262466" cy="867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МИНИСТЕРСТВО </a:t>
            </a:r>
            <a:endParaRPr/>
          </a:p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ОБРАЗОВАНИЯ </a:t>
            </a:r>
            <a:endParaRPr/>
          </a:p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ЯРОСЛАВСКОЙ </a:t>
            </a:r>
            <a:endParaRPr/>
          </a:p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ОБЛАСТИ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0035470" y="749942"/>
            <a:ext cx="2262466" cy="867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ИНСТИТУТ РАЗВИТИЯ  </a:t>
            </a:r>
            <a:endParaRPr/>
          </a:p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ОБРАЗОВАНИЯ </a:t>
            </a:r>
            <a:endParaRPr/>
          </a:p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ЯРОСЛАВСКОЙ </a:t>
            </a:r>
            <a:endParaRPr/>
          </a:p>
          <a:p>
            <a:pPr>
              <a:lnSpc>
                <a:spcPts val="1500"/>
              </a:lnSpc>
              <a:defRPr/>
            </a:pPr>
            <a:r>
              <a:rPr lang="ru-RU" sz="1600" b="1">
                <a:solidFill>
                  <a:schemeClr val="bg1"/>
                </a:solidFill>
              </a:rPr>
              <a:t>ОБЛАСТИ</a:t>
            </a:r>
            <a:endParaRPr/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xmlns="" id="{2582BADB-0BBF-415A-8765-7AFBA4D561C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951"/>
    </mc:Choice>
    <mc:Fallback>
      <p:transition spd="slow" advTm="7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205017" y="351473"/>
            <a:ext cx="6769514" cy="651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2000"/>
              </a:lnSpc>
              <a:defRPr/>
            </a:pPr>
            <a:r>
              <a:rPr sz="3600" b="1">
                <a:solidFill>
                  <a:srgbClr val="0070C0"/>
                </a:solidFill>
                <a:latin typeface="Open Sans Extrabold"/>
                <a:ea typeface="Open Sans Extrabold"/>
                <a:cs typeface="Open Sans Extrabold"/>
              </a:rPr>
              <a:t>Группа продлённого дня</a:t>
            </a:r>
            <a:endParaRPr sz="3600" b="1">
              <a:solidFill>
                <a:srgbClr val="0070C0"/>
              </a:solidFill>
              <a:latin typeface="Open Sans Extrabold"/>
              <a:cs typeface="Open Sans Extrabold"/>
            </a:endParaRPr>
          </a:p>
        </p:txBody>
      </p:sp>
      <p:sp>
        <p:nvSpPr>
          <p:cNvPr id="30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1100" b="0" i="0">
                <a:solidFill>
                  <a:srgbClr val="00679D"/>
                </a:solidFill>
                <a:latin typeface="Oswald Light"/>
              </a:defRPr>
            </a:lvl1pPr>
          </a:lstStyle>
          <a:p>
            <a:pPr>
              <a:defRPr/>
            </a:pPr>
            <a:fld id="{F567BE0D-AE62-451A-83AC-AE32015A8652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782023" y="1284948"/>
            <a:ext cx="10181653" cy="69955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marL="72000" lvl="0" indent="-288000">
              <a:lnSpc>
                <a:spcPct val="150000"/>
              </a:lnSpc>
              <a:buSzPct val="180000"/>
              <a:buBlip>
                <a:blip r:embed="rId3"/>
              </a:buBlip>
              <a:defRPr/>
            </a:pPr>
            <a:r>
              <a:rPr sz="2200" b="1" i="0" u="none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  Г</a:t>
            </a:r>
            <a:r>
              <a:rPr sz="1600" b="1" i="0" u="none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руппа продлённого дня (ГПД) — это важная составляющая образовательного процесса, которая помогает детям успешно адаптироваться к школьной жизни и развиваться в различных направлениях. 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i="0" u="none" strike="noStrike" cap="none" spc="0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          Работа группы продленного дня является одной из моделей организации внеурочной деятельности детей для реализации стандартов второго поколения и  основной образовательной программы.</a:t>
            </a:r>
            <a:endParaRPr sz="1600" b="1" i="0" u="none" strike="noStrike" cap="none" spc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defRPr/>
            </a:pPr>
            <a:r>
              <a:rPr sz="1600" b="1" i="0" u="none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         В современных условиях работы школы основной целью ГПД становится  обеспечение  единства  урочной и внеурочной деятельности учащихся: опираясь на общеобразовательную подготовку учащихся и учитывая их индивидуальные особенности, интересы и возрастные возможности; способствовать расширению кругозора учащихся, развитию познавательных способностей, самостоятельности и </a:t>
            </a:r>
            <a:r>
              <a:rPr sz="1600" b="1" i="0" u="none" spc="-9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активности.</a:t>
            </a:r>
            <a:endParaRPr sz="1600" b="1" i="0" u="none">
              <a:solidFill>
                <a:srgbClr val="0070C0"/>
              </a:solidFill>
              <a:latin typeface="Open Sans Light"/>
              <a:cs typeface="Open Sans Light"/>
            </a:endParaRPr>
          </a:p>
          <a:p>
            <a:pPr>
              <a:lnSpc>
                <a:spcPct val="150000"/>
              </a:lnSpc>
              <a:defRPr/>
            </a:pPr>
            <a:r>
              <a:t>      </a:t>
            </a:r>
            <a:r>
              <a:rPr b="1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Продлённый день в школе -это особый способ формирования воспитывающей  образовательной среды, которая позволяет оказывать помощь семье и детям.</a:t>
            </a:r>
            <a:endParaRPr sz="2200" b="1">
              <a:solidFill>
                <a:srgbClr val="0070C0"/>
              </a:solidFill>
              <a:latin typeface="Open Sans Light"/>
              <a:cs typeface="Open Sans Light"/>
            </a:endParaRPr>
          </a:p>
          <a:p>
            <a:pPr>
              <a:defRPr/>
            </a:pPr>
            <a:endParaRPr lang="ru-RU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endParaRPr lang="ru-RU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endParaRPr lang="ru-RU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xmlns="" id="{3C96E378-EA91-49F2-8CCB-035DBACC576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350"/>
    </mc:Choice>
    <mc:Fallback>
      <p:transition spd="slow" advTm="50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67149" y="1443817"/>
            <a:ext cx="11372508" cy="651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2000"/>
              </a:lnSpc>
              <a:defRPr/>
            </a:pPr>
            <a:endParaRPr/>
          </a:p>
          <a:p>
            <a:pPr>
              <a:lnSpc>
                <a:spcPct val="102000"/>
              </a:lnSpc>
              <a:defRPr/>
            </a:pPr>
            <a:r>
              <a:rPr lang="ru-RU" sz="1600">
                <a:solidFill>
                  <a:schemeClr val="bg2">
                    <a:lumMod val="50000"/>
                  </a:schemeClr>
                </a:solidFill>
                <a:latin typeface="Arial"/>
                <a:ea typeface="Roboto Condensed"/>
                <a:cs typeface="Arial"/>
              </a:rPr>
              <a:t> </a:t>
            </a:r>
            <a:endParaRPr/>
          </a:p>
        </p:txBody>
      </p:sp>
      <p:sp>
        <p:nvSpPr>
          <p:cNvPr id="30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1100" b="0" i="0">
                <a:solidFill>
                  <a:srgbClr val="00679D"/>
                </a:solidFill>
                <a:latin typeface="Oswald Light"/>
              </a:defRPr>
            </a:lvl1pPr>
          </a:lstStyle>
          <a:p>
            <a:pPr>
              <a:defRPr/>
            </a:pPr>
            <a:fld id="{F567BE0D-AE62-451A-83AC-AE32015A8652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753449" y="1250617"/>
            <a:ext cx="10935614" cy="502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          Сложнейшая и актуальнейшая проблема нашего времени это воспитание подрастающего поколения.Проблема раскрытия  индивидуальности каждого ребёнка невозможна без организации деятельности учащегося вне учебной деятельности. Важную роль в этом играет работа воспитателя ГПД. </a:t>
            </a:r>
            <a:r>
              <a:rPr lang="ru-RU" sz="1800" b="1" i="0" u="none" strike="noStrike" cap="none" spc="0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От воспитателя ГПД требуется  большое терпение, любовь  к детям и умение находить общий язык с ними. Но результаты этой работы впечатляют. Воспитатели ГПД помогают детям успешно адаптироваться к школьной жизни, развиваться в различных направлениях и становиться самостоятельными. Они играют важную роль в формировании личности ребёнка, помогая ему в этом. </a:t>
            </a:r>
            <a:endParaRPr b="1">
              <a:solidFill>
                <a:srgbClr val="0070C0"/>
              </a:solidFill>
              <a:latin typeface="Open Sans Light"/>
              <a:cs typeface="Open Sans Light"/>
            </a:endParaRPr>
          </a:p>
          <a:p>
            <a:pPr>
              <a:lnSpc>
                <a:spcPct val="150000"/>
              </a:lnSpc>
              <a:defRPr/>
            </a:pPr>
            <a:r>
              <a:rPr lang="ru-RU" b="1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      В чем различия требований к работе воспитателя ГПД и учителя в школе?</a:t>
            </a:r>
            <a:endParaRPr b="1">
              <a:solidFill>
                <a:srgbClr val="0070C0"/>
              </a:solidFill>
              <a:latin typeface="Open Sans Light"/>
              <a:cs typeface="Open Sans Light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1" i="0" u="none" strike="noStrike" cap="none" spc="0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      В первую очередь – </a:t>
            </a:r>
            <a:r>
              <a:rPr lang="ru-RU" b="1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воспитатели ГПД, и учителя имеют общие цели и задачи в образовании</a:t>
            </a:r>
            <a:endParaRPr b="1">
              <a:solidFill>
                <a:srgbClr val="0070C0"/>
              </a:solidFill>
              <a:latin typeface="Open Sans Light"/>
              <a:cs typeface="Open Sans Light"/>
            </a:endParaRPr>
          </a:p>
          <a:p>
            <a:pPr>
              <a:lnSpc>
                <a:spcPct val="150000"/>
              </a:lnSpc>
              <a:defRPr/>
            </a:pPr>
            <a:r>
              <a:rPr lang="ru-RU" b="1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во вторых- их профессиональные обязанности и акценты в работе различаются в зависимости от специфики их деятельности.</a:t>
            </a:r>
            <a:endParaRPr b="1">
              <a:solidFill>
                <a:srgbClr val="0070C0"/>
              </a:solidFill>
              <a:latin typeface="Open Sans Light"/>
              <a:cs typeface="Open Sans Ligh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177308" y="351473"/>
            <a:ext cx="6168770" cy="62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2000"/>
              </a:lnSpc>
              <a:defRPr/>
            </a:pPr>
            <a:r>
              <a:rPr lang="ru-RU" sz="3400" b="1">
                <a:solidFill>
                  <a:srgbClr val="0969A3"/>
                </a:solidFill>
                <a:latin typeface="Open Sans Extrabold"/>
                <a:ea typeface="Open Sans Extrabold"/>
                <a:cs typeface="Open Sans Extrabold"/>
              </a:rPr>
              <a:t>Воспитатель ГПД </a:t>
            </a:r>
            <a:r>
              <a:rPr lang="ru-RU" sz="1600">
                <a:solidFill>
                  <a:schemeClr val="bg2">
                    <a:lumMod val="50000"/>
                  </a:schemeClr>
                </a:solidFill>
                <a:latin typeface="Arial"/>
                <a:ea typeface="Roboto Condensed"/>
                <a:cs typeface="Arial"/>
              </a:rPr>
              <a:t> </a:t>
            </a:r>
            <a:endParaRPr/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xmlns="" id="{1C0FF54E-D9FB-4D4A-85E7-665F4D03CD0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432"/>
    </mc:Choice>
    <mc:Fallback>
      <p:transition spd="slow" advTm="57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469837" y="1706977"/>
            <a:ext cx="5645295" cy="4920514"/>
          </a:xfrm>
          <a:prstGeom prst="roundRect">
            <a:avLst>
              <a:gd name="adj" fmla="val 5539"/>
            </a:avLst>
          </a:prstGeom>
          <a:solidFill>
            <a:srgbClr val="E9F1F6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3177308" y="359348"/>
            <a:ext cx="5831735" cy="62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2000"/>
              </a:lnSpc>
              <a:defRPr/>
            </a:pPr>
            <a:r>
              <a:rPr lang="ru-RU" sz="3400" b="1" i="0" u="none" strike="noStrike" cap="none" spc="0">
                <a:solidFill>
                  <a:srgbClr val="0070C0"/>
                </a:solidFill>
                <a:latin typeface="Open Sans Extrabold"/>
                <a:ea typeface="Open Sans Extrabold"/>
                <a:cs typeface="Open Sans Extrabold"/>
              </a:rPr>
              <a:t>Требования  к работе</a:t>
            </a:r>
            <a:endParaRPr/>
          </a:p>
        </p:txBody>
      </p:sp>
      <p:sp>
        <p:nvSpPr>
          <p:cNvPr id="3" name="Объект 2"/>
          <p:cNvSpPr txBox="1"/>
          <p:nvPr/>
        </p:nvSpPr>
        <p:spPr bwMode="auto">
          <a:xfrm>
            <a:off x="6739323" y="1638299"/>
            <a:ext cx="5081614" cy="4688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00"/>
              </a:lnSpc>
              <a:buSzPct val="200000"/>
              <a:buNone/>
              <a:defRPr/>
            </a:pPr>
            <a:r>
              <a:rPr lang="ru-RU" sz="2000" b="1">
                <a:solidFill>
                  <a:srgbClr val="00679D"/>
                </a:solidFill>
                <a:latin typeface="Open Sans Extrabold"/>
                <a:ea typeface="Open Sans Extrabold"/>
                <a:cs typeface="Open Sans Extrabold"/>
              </a:rPr>
              <a:t>Учитель </a:t>
            </a:r>
            <a:endParaRPr lang="ru-RU" sz="2000" b="1">
              <a:solidFill>
                <a:srgbClr val="00679D"/>
              </a:solidFill>
              <a:latin typeface="Open Sans Light"/>
              <a:ea typeface="Open Sans Light"/>
              <a:cs typeface="Open Sans Light"/>
            </a:endParaRPr>
          </a:p>
          <a:p>
            <a:pPr marL="0" indent="0">
              <a:lnSpc>
                <a:spcPts val="2299"/>
              </a:lnSpc>
              <a:buSzPct val="200000"/>
              <a:buNone/>
              <a:defRPr/>
            </a:pPr>
            <a:r>
              <a:rPr lang="ru-RU" sz="2000" b="1">
                <a:solidFill>
                  <a:srgbClr val="00679D"/>
                </a:solidFill>
                <a:latin typeface="Open Sans Light"/>
                <a:ea typeface="Open Sans Light"/>
                <a:cs typeface="Open Sans Light"/>
              </a:rPr>
              <a:t>Основное внимание уделяется предметам, которые преподаёт и основам методики преподавания.</a:t>
            </a:r>
          </a:p>
          <a:p>
            <a:pPr marL="0" indent="0">
              <a:lnSpc>
                <a:spcPts val="2300"/>
              </a:lnSpc>
              <a:buSzPct val="200000"/>
              <a:buNone/>
              <a:defRPr/>
            </a:pPr>
            <a:r>
              <a:rPr lang="ru-RU" sz="2000" b="1">
                <a:solidFill>
                  <a:srgbClr val="00679D"/>
                </a:solidFill>
                <a:latin typeface="Open Sans Light"/>
                <a:ea typeface="Open Sans Light"/>
                <a:cs typeface="Open Sans Light"/>
              </a:rPr>
              <a:t>Акцент на грамотном планировании и проведении уроков, обеспечении максимальной информации и анализе результатов.</a:t>
            </a:r>
            <a:endParaRPr sz="2000" b="1">
              <a:solidFill>
                <a:srgbClr val="00679D"/>
              </a:solidFill>
              <a:latin typeface="Open Sans Light"/>
              <a:cs typeface="Open Sans Light"/>
            </a:endParaRPr>
          </a:p>
          <a:p>
            <a:pPr marL="0" indent="0">
              <a:lnSpc>
                <a:spcPts val="2299"/>
              </a:lnSpc>
              <a:buSzPct val="200000"/>
              <a:buNone/>
              <a:defRPr/>
            </a:pPr>
            <a:endParaRPr lang="ru-RU" sz="2000" b="1">
              <a:solidFill>
                <a:srgbClr val="00679D"/>
              </a:solidFill>
              <a:latin typeface="Open Sans Light"/>
              <a:ea typeface="Open Sans Light"/>
              <a:cs typeface="Open Sans Light"/>
            </a:endParaRPr>
          </a:p>
          <a:p>
            <a:pPr marL="0" indent="0">
              <a:lnSpc>
                <a:spcPts val="2299"/>
              </a:lnSpc>
              <a:buSzPct val="200000"/>
              <a:buNone/>
              <a:defRPr/>
            </a:pPr>
            <a:r>
              <a:rPr lang="ru-RU" sz="2000" b="1">
                <a:solidFill>
                  <a:srgbClr val="00679D"/>
                </a:solidFill>
                <a:latin typeface="Open Sans Light"/>
                <a:ea typeface="Open Sans Light"/>
                <a:cs typeface="Open Sans Light"/>
              </a:rPr>
              <a:t>Ключевая функция:разработка и внедрение учебных программ, планирование учебных занятий и анализ их эффективности.</a:t>
            </a:r>
          </a:p>
          <a:p>
            <a:pPr marL="0" indent="0">
              <a:lnSpc>
                <a:spcPts val="2300"/>
              </a:lnSpc>
              <a:buSzPct val="200000"/>
              <a:buNone/>
              <a:defRPr/>
            </a:pPr>
            <a:endParaRPr lang="ru-RU" sz="1700">
              <a:solidFill>
                <a:srgbClr val="00679D"/>
              </a:solidFill>
              <a:latin typeface="Oswald Light"/>
              <a:ea typeface="Roboto Condensed"/>
              <a:cs typeface="Roboto Condensed"/>
            </a:endParaRPr>
          </a:p>
          <a:p>
            <a:pPr marL="0" indent="0">
              <a:lnSpc>
                <a:spcPts val="2300"/>
              </a:lnSpc>
              <a:buSzPct val="200000"/>
              <a:buNone/>
              <a:defRPr/>
            </a:pPr>
            <a:endParaRPr lang="ru-RU" sz="1700">
              <a:solidFill>
                <a:srgbClr val="00679D"/>
              </a:solidFill>
              <a:latin typeface="Oswald Light"/>
              <a:ea typeface="Roboto Condensed"/>
              <a:cs typeface="Roboto Condensed"/>
            </a:endParaRPr>
          </a:p>
          <a:p>
            <a:pPr marL="0" indent="0">
              <a:lnSpc>
                <a:spcPts val="2300"/>
              </a:lnSpc>
              <a:buSzPct val="200000"/>
              <a:buNone/>
              <a:defRPr/>
            </a:pPr>
            <a:endParaRPr lang="ru-RU" sz="1700">
              <a:solidFill>
                <a:srgbClr val="00679D"/>
              </a:solidFill>
              <a:latin typeface="Oswald Light"/>
              <a:ea typeface="Roboto Condensed"/>
              <a:cs typeface="Roboto Condensed"/>
            </a:endParaRPr>
          </a:p>
          <a:p>
            <a:pPr marL="0" indent="0">
              <a:lnSpc>
                <a:spcPts val="2300"/>
              </a:lnSpc>
              <a:buSzPct val="200000"/>
              <a:buNone/>
              <a:defRPr/>
            </a:pPr>
            <a:endParaRPr lang="ru-RU" sz="1700">
              <a:solidFill>
                <a:srgbClr val="00679D"/>
              </a:solidFill>
              <a:latin typeface="Oswald Light"/>
              <a:ea typeface="Roboto Condensed"/>
              <a:cs typeface="Roboto Condensed"/>
            </a:endParaRPr>
          </a:p>
          <a:p>
            <a:pPr marL="0" indent="0">
              <a:lnSpc>
                <a:spcPts val="2300"/>
              </a:lnSpc>
              <a:buSzPct val="200000"/>
              <a:buNone/>
              <a:defRPr/>
            </a:pPr>
            <a:endParaRPr lang="ru-RU" sz="1700">
              <a:solidFill>
                <a:srgbClr val="00679D"/>
              </a:solidFill>
              <a:latin typeface="Oswald Light"/>
              <a:ea typeface="Roboto Condensed"/>
              <a:cs typeface="Roboto Condensed"/>
            </a:endParaRPr>
          </a:p>
          <a:p>
            <a:pPr marL="0" indent="0">
              <a:lnSpc>
                <a:spcPts val="2300"/>
              </a:lnSpc>
              <a:buSzPct val="200000"/>
              <a:buNone/>
              <a:defRPr/>
            </a:pPr>
            <a:endParaRPr lang="ru-RU" sz="1700">
              <a:solidFill>
                <a:srgbClr val="00679D"/>
              </a:solidFill>
              <a:latin typeface="Oswald Light"/>
              <a:ea typeface="Roboto Condensed"/>
              <a:cs typeface="Roboto Condensed"/>
            </a:endParaRPr>
          </a:p>
          <a:p>
            <a:pPr marL="0" indent="0">
              <a:lnSpc>
                <a:spcPts val="2300"/>
              </a:lnSpc>
              <a:buSzPct val="200000"/>
              <a:buNone/>
              <a:defRPr/>
            </a:pPr>
            <a:endParaRPr lang="ru-RU" sz="1700">
              <a:solidFill>
                <a:srgbClr val="00679D"/>
              </a:solidFill>
              <a:latin typeface="Oswald Light"/>
              <a:ea typeface="Roboto Condensed"/>
              <a:cs typeface="Roboto Condensed"/>
            </a:endParaRPr>
          </a:p>
          <a:p>
            <a:pPr marL="0" indent="0">
              <a:lnSpc>
                <a:spcPts val="2300"/>
              </a:lnSpc>
              <a:buSzPct val="200000"/>
              <a:buNone/>
              <a:defRPr/>
            </a:pPr>
            <a:endParaRPr lang="ru-RU" sz="1700">
              <a:solidFill>
                <a:srgbClr val="00679D"/>
              </a:solidFill>
              <a:latin typeface="Oswald Light"/>
              <a:ea typeface="Roboto Condensed"/>
              <a:cs typeface="Roboto Condensed"/>
            </a:endParaRPr>
          </a:p>
          <a:p>
            <a:pPr marL="0" indent="0">
              <a:lnSpc>
                <a:spcPts val="2300"/>
              </a:lnSpc>
              <a:buSzPct val="200000"/>
              <a:buNone/>
              <a:defRPr/>
            </a:pPr>
            <a:endParaRPr lang="ru-RU" sz="1700">
              <a:solidFill>
                <a:srgbClr val="00679D"/>
              </a:solidFill>
              <a:latin typeface="Oswald Light"/>
              <a:ea typeface="Roboto Condensed"/>
              <a:cs typeface="Roboto Condensed"/>
            </a:endParaRPr>
          </a:p>
          <a:p>
            <a:pPr marL="0" indent="0">
              <a:lnSpc>
                <a:spcPts val="2300"/>
              </a:lnSpc>
              <a:buSzPct val="200000"/>
              <a:buNone/>
              <a:defRPr/>
            </a:pPr>
            <a:endParaRPr lang="ru-RU" sz="1700">
              <a:solidFill>
                <a:srgbClr val="00679D"/>
              </a:solidFill>
              <a:latin typeface="Oswald Light"/>
              <a:ea typeface="Roboto Condensed"/>
              <a:cs typeface="Roboto Condensed"/>
            </a:endParaRPr>
          </a:p>
        </p:txBody>
      </p:sp>
      <p:sp>
        <p:nvSpPr>
          <p:cNvPr id="30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1100" b="0" i="0">
                <a:solidFill>
                  <a:srgbClr val="00679D"/>
                </a:solidFill>
                <a:latin typeface="Oswald Light"/>
              </a:defRPr>
            </a:lvl1pPr>
          </a:lstStyle>
          <a:p>
            <a:pPr>
              <a:defRPr/>
            </a:pPr>
            <a:fld id="{F567BE0D-AE62-451A-83AC-AE32015A8652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pSp>
        <p:nvGrpSpPr>
          <p:cNvPr id="34" name="Рисунок 5"/>
          <p:cNvGrpSpPr/>
          <p:nvPr/>
        </p:nvGrpSpPr>
        <p:grpSpPr bwMode="auto">
          <a:xfrm>
            <a:off x="6510458" y="4939373"/>
            <a:ext cx="228866" cy="235467"/>
            <a:chOff x="-1022664" y="1258760"/>
            <a:chExt cx="4218686" cy="4340352"/>
          </a:xfrm>
        </p:grpSpPr>
        <p:sp>
          <p:nvSpPr>
            <p:cNvPr id="35" name="Полилиния: фигура 34"/>
            <p:cNvSpPr/>
            <p:nvPr/>
          </p:nvSpPr>
          <p:spPr bwMode="auto">
            <a:xfrm>
              <a:off x="-1022664" y="1258760"/>
              <a:ext cx="2533586" cy="4340352"/>
            </a:xfrm>
            <a:custGeom>
              <a:avLst/>
              <a:gdLst>
                <a:gd name="connsiteX0" fmla="*/ 2513457 w 2533586"/>
                <a:gd name="connsiteY0" fmla="*/ 4340352 h 4340352"/>
                <a:gd name="connsiteX1" fmla="*/ 2533587 w 2533586"/>
                <a:gd name="connsiteY1" fmla="*/ 4308348 h 4340352"/>
                <a:gd name="connsiteX2" fmla="*/ 1338580 w 2533586"/>
                <a:gd name="connsiteY2" fmla="*/ 2461959 h 4340352"/>
                <a:gd name="connsiteX3" fmla="*/ 1090549 w 2533586"/>
                <a:gd name="connsiteY3" fmla="*/ 2073529 h 4340352"/>
                <a:gd name="connsiteX4" fmla="*/ 899351 w 2533586"/>
                <a:gd name="connsiteY4" fmla="*/ 1688148 h 4340352"/>
                <a:gd name="connsiteX5" fmla="*/ 824611 w 2533586"/>
                <a:gd name="connsiteY5" fmla="*/ 1248982 h 4340352"/>
                <a:gd name="connsiteX6" fmla="*/ 920242 w 2533586"/>
                <a:gd name="connsiteY6" fmla="*/ 836676 h 4340352"/>
                <a:gd name="connsiteX7" fmla="*/ 1219137 w 2533586"/>
                <a:gd name="connsiteY7" fmla="*/ 693230 h 4340352"/>
                <a:gd name="connsiteX8" fmla="*/ 1517714 w 2533586"/>
                <a:gd name="connsiteY8" fmla="*/ 800735 h 4340352"/>
                <a:gd name="connsiteX9" fmla="*/ 1664208 w 2533586"/>
                <a:gd name="connsiteY9" fmla="*/ 1081596 h 4340352"/>
                <a:gd name="connsiteX10" fmla="*/ 1703070 w 2533586"/>
                <a:gd name="connsiteY10" fmla="*/ 1463993 h 4340352"/>
                <a:gd name="connsiteX11" fmla="*/ 1703070 w 2533586"/>
                <a:gd name="connsiteY11" fmla="*/ 1667193 h 4340352"/>
                <a:gd name="connsiteX12" fmla="*/ 2515616 w 2533586"/>
                <a:gd name="connsiteY12" fmla="*/ 1667193 h 4340352"/>
                <a:gd name="connsiteX13" fmla="*/ 2515616 w 2533586"/>
                <a:gd name="connsiteY13" fmla="*/ 1452055 h 4340352"/>
                <a:gd name="connsiteX14" fmla="*/ 2387219 w 2533586"/>
                <a:gd name="connsiteY14" fmla="*/ 696214 h 4340352"/>
                <a:gd name="connsiteX15" fmla="*/ 1977834 w 2533586"/>
                <a:gd name="connsiteY15" fmla="*/ 185293 h 4340352"/>
                <a:gd name="connsiteX16" fmla="*/ 1242949 w 2533586"/>
                <a:gd name="connsiteY16" fmla="*/ 0 h 4340352"/>
                <a:gd name="connsiteX17" fmla="*/ 310833 w 2533586"/>
                <a:gd name="connsiteY17" fmla="*/ 334645 h 4340352"/>
                <a:gd name="connsiteX18" fmla="*/ 0 w 2533586"/>
                <a:gd name="connsiteY18" fmla="*/ 1266762 h 4340352"/>
                <a:gd name="connsiteX19" fmla="*/ 83820 w 2533586"/>
                <a:gd name="connsiteY19" fmla="*/ 1807528 h 4340352"/>
                <a:gd name="connsiteX20" fmla="*/ 304736 w 2533586"/>
                <a:gd name="connsiteY20" fmla="*/ 2270633 h 4340352"/>
                <a:gd name="connsiteX21" fmla="*/ 603631 w 2533586"/>
                <a:gd name="connsiteY21" fmla="*/ 2724722 h 4340352"/>
                <a:gd name="connsiteX22" fmla="*/ 1595501 w 2533586"/>
                <a:gd name="connsiteY22" fmla="*/ 4230561 h 4340352"/>
                <a:gd name="connsiteX23" fmla="*/ 1664398 w 2533586"/>
                <a:gd name="connsiteY23" fmla="*/ 4340225 h 4340352"/>
                <a:gd name="connsiteX24" fmla="*/ 2513457 w 2533586"/>
                <a:gd name="connsiteY24" fmla="*/ 4340225 h 434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33586" h="4340352" extrusionOk="0">
                  <a:moveTo>
                    <a:pt x="2513457" y="4340352"/>
                  </a:moveTo>
                  <a:lnTo>
                    <a:pt x="2533587" y="4308348"/>
                  </a:lnTo>
                  <a:lnTo>
                    <a:pt x="1338580" y="2461959"/>
                  </a:lnTo>
                  <a:cubicBezTo>
                    <a:pt x="1250887" y="2326640"/>
                    <a:pt x="1168273" y="2197100"/>
                    <a:pt x="1090549" y="2073529"/>
                  </a:cubicBezTo>
                  <a:cubicBezTo>
                    <a:pt x="1012889" y="1950085"/>
                    <a:pt x="949198" y="1821625"/>
                    <a:pt x="899351" y="1688148"/>
                  </a:cubicBezTo>
                  <a:cubicBezTo>
                    <a:pt x="849630" y="1554734"/>
                    <a:pt x="824611" y="1408367"/>
                    <a:pt x="824611" y="1248982"/>
                  </a:cubicBezTo>
                  <a:cubicBezTo>
                    <a:pt x="824611" y="1069658"/>
                    <a:pt x="856678" y="932307"/>
                    <a:pt x="920242" y="836676"/>
                  </a:cubicBezTo>
                  <a:cubicBezTo>
                    <a:pt x="984059" y="741045"/>
                    <a:pt x="1083691" y="693230"/>
                    <a:pt x="1219137" y="693230"/>
                  </a:cubicBezTo>
                  <a:cubicBezTo>
                    <a:pt x="1346517" y="693230"/>
                    <a:pt x="1446085" y="729044"/>
                    <a:pt x="1517714" y="800735"/>
                  </a:cubicBezTo>
                  <a:cubicBezTo>
                    <a:pt x="1589469" y="872427"/>
                    <a:pt x="1638300" y="966153"/>
                    <a:pt x="1664208" y="1081596"/>
                  </a:cubicBezTo>
                  <a:cubicBezTo>
                    <a:pt x="1690116" y="1197166"/>
                    <a:pt x="1703070" y="1324610"/>
                    <a:pt x="1703070" y="1463993"/>
                  </a:cubicBezTo>
                  <a:lnTo>
                    <a:pt x="1703070" y="1667193"/>
                  </a:lnTo>
                  <a:lnTo>
                    <a:pt x="2515616" y="1667193"/>
                  </a:lnTo>
                  <a:lnTo>
                    <a:pt x="2515616" y="1452055"/>
                  </a:lnTo>
                  <a:cubicBezTo>
                    <a:pt x="2515616" y="1165225"/>
                    <a:pt x="2472944" y="913321"/>
                    <a:pt x="2387219" y="696214"/>
                  </a:cubicBezTo>
                  <a:cubicBezTo>
                    <a:pt x="2301621" y="479107"/>
                    <a:pt x="2165223" y="308864"/>
                    <a:pt x="1977834" y="185293"/>
                  </a:cubicBezTo>
                  <a:cubicBezTo>
                    <a:pt x="1790700" y="61849"/>
                    <a:pt x="1545653" y="0"/>
                    <a:pt x="1242949" y="0"/>
                  </a:cubicBezTo>
                  <a:cubicBezTo>
                    <a:pt x="828739" y="0"/>
                    <a:pt x="518033" y="111570"/>
                    <a:pt x="310833" y="334645"/>
                  </a:cubicBezTo>
                  <a:cubicBezTo>
                    <a:pt x="103696" y="557784"/>
                    <a:pt x="0" y="868553"/>
                    <a:pt x="0" y="1266762"/>
                  </a:cubicBezTo>
                  <a:cubicBezTo>
                    <a:pt x="0" y="1466025"/>
                    <a:pt x="27940" y="1646174"/>
                    <a:pt x="83820" y="1807528"/>
                  </a:cubicBezTo>
                  <a:cubicBezTo>
                    <a:pt x="139573" y="1968881"/>
                    <a:pt x="213233" y="2123249"/>
                    <a:pt x="304736" y="2270633"/>
                  </a:cubicBezTo>
                  <a:cubicBezTo>
                    <a:pt x="396494" y="2418017"/>
                    <a:pt x="495935" y="2569401"/>
                    <a:pt x="603631" y="2724722"/>
                  </a:cubicBezTo>
                  <a:lnTo>
                    <a:pt x="1595501" y="4230561"/>
                  </a:lnTo>
                  <a:lnTo>
                    <a:pt x="1664398" y="4340225"/>
                  </a:lnTo>
                  <a:lnTo>
                    <a:pt x="2513457" y="4340225"/>
                  </a:lnTo>
                  <a:close/>
                </a:path>
              </a:pathLst>
            </a:custGeom>
            <a:solidFill>
              <a:srgbClr val="FF66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: фигура 35"/>
            <p:cNvSpPr/>
            <p:nvPr/>
          </p:nvSpPr>
          <p:spPr bwMode="auto">
            <a:xfrm>
              <a:off x="641733" y="1258887"/>
              <a:ext cx="2554287" cy="4340225"/>
            </a:xfrm>
            <a:custGeom>
              <a:avLst/>
              <a:gdLst>
                <a:gd name="connsiteX0" fmla="*/ 1463865 w 2554287"/>
                <a:gd name="connsiteY0" fmla="*/ 2073466 h 4340225"/>
                <a:gd name="connsiteX1" fmla="*/ 1215835 w 2554287"/>
                <a:gd name="connsiteY1" fmla="*/ 2461895 h 4340225"/>
                <a:gd name="connsiteX2" fmla="*/ 0 w 2554287"/>
                <a:gd name="connsiteY2" fmla="*/ 4340225 h 4340225"/>
                <a:gd name="connsiteX3" fmla="*/ 889762 w 2554287"/>
                <a:gd name="connsiteY3" fmla="*/ 4340225 h 4340225"/>
                <a:gd name="connsiteX4" fmla="*/ 958723 w 2554287"/>
                <a:gd name="connsiteY4" fmla="*/ 4230561 h 4340225"/>
                <a:gd name="connsiteX5" fmla="*/ 1950720 w 2554287"/>
                <a:gd name="connsiteY5" fmla="*/ 2724722 h 4340225"/>
                <a:gd name="connsiteX6" fmla="*/ 2249488 w 2554287"/>
                <a:gd name="connsiteY6" fmla="*/ 2270633 h 4340225"/>
                <a:gd name="connsiteX7" fmla="*/ 2470595 w 2554287"/>
                <a:gd name="connsiteY7" fmla="*/ 1807528 h 4340225"/>
                <a:gd name="connsiteX8" fmla="*/ 2554288 w 2554287"/>
                <a:gd name="connsiteY8" fmla="*/ 1266762 h 4340225"/>
                <a:gd name="connsiteX9" fmla="*/ 2243455 w 2554287"/>
                <a:gd name="connsiteY9" fmla="*/ 334645 h 4340225"/>
                <a:gd name="connsiteX10" fmla="*/ 1311465 w 2554287"/>
                <a:gd name="connsiteY10" fmla="*/ 0 h 4340225"/>
                <a:gd name="connsiteX11" fmla="*/ 576453 w 2554287"/>
                <a:gd name="connsiteY11" fmla="*/ 185293 h 4340225"/>
                <a:gd name="connsiteX12" fmla="*/ 167068 w 2554287"/>
                <a:gd name="connsiteY12" fmla="*/ 696214 h 4340225"/>
                <a:gd name="connsiteX13" fmla="*/ 38672 w 2554287"/>
                <a:gd name="connsiteY13" fmla="*/ 1452055 h 4340225"/>
                <a:gd name="connsiteX14" fmla="*/ 38672 w 2554287"/>
                <a:gd name="connsiteY14" fmla="*/ 1667192 h 4340225"/>
                <a:gd name="connsiteX15" fmla="*/ 851345 w 2554287"/>
                <a:gd name="connsiteY15" fmla="*/ 1667192 h 4340225"/>
                <a:gd name="connsiteX16" fmla="*/ 851345 w 2554287"/>
                <a:gd name="connsiteY16" fmla="*/ 1463992 h 4340225"/>
                <a:gd name="connsiteX17" fmla="*/ 890207 w 2554287"/>
                <a:gd name="connsiteY17" fmla="*/ 1081595 h 4340225"/>
                <a:gd name="connsiteX18" fmla="*/ 1036574 w 2554287"/>
                <a:gd name="connsiteY18" fmla="*/ 800735 h 4340225"/>
                <a:gd name="connsiteX19" fmla="*/ 1335341 w 2554287"/>
                <a:gd name="connsiteY19" fmla="*/ 693230 h 4340225"/>
                <a:gd name="connsiteX20" fmla="*/ 1634109 w 2554287"/>
                <a:gd name="connsiteY20" fmla="*/ 836676 h 4340225"/>
                <a:gd name="connsiteX21" fmla="*/ 1729740 w 2554287"/>
                <a:gd name="connsiteY21" fmla="*/ 1248982 h 4340225"/>
                <a:gd name="connsiteX22" fmla="*/ 1655001 w 2554287"/>
                <a:gd name="connsiteY22" fmla="*/ 1688148 h 4340225"/>
                <a:gd name="connsiteX23" fmla="*/ 1463865 w 2554287"/>
                <a:gd name="connsiteY23" fmla="*/ 2073466 h 4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4287" h="4340225" extrusionOk="0">
                  <a:moveTo>
                    <a:pt x="1463865" y="2073466"/>
                  </a:moveTo>
                  <a:cubicBezTo>
                    <a:pt x="1386078" y="2197037"/>
                    <a:pt x="1303401" y="2326513"/>
                    <a:pt x="1215835" y="2461895"/>
                  </a:cubicBezTo>
                  <a:lnTo>
                    <a:pt x="0" y="4340225"/>
                  </a:lnTo>
                  <a:lnTo>
                    <a:pt x="889762" y="4340225"/>
                  </a:lnTo>
                  <a:lnTo>
                    <a:pt x="958723" y="4230561"/>
                  </a:lnTo>
                  <a:lnTo>
                    <a:pt x="1950720" y="2724722"/>
                  </a:lnTo>
                  <a:cubicBezTo>
                    <a:pt x="2058416" y="2569401"/>
                    <a:pt x="2157857" y="2418016"/>
                    <a:pt x="2249488" y="2270633"/>
                  </a:cubicBezTo>
                  <a:cubicBezTo>
                    <a:pt x="2341118" y="2123250"/>
                    <a:pt x="2414651" y="1968881"/>
                    <a:pt x="2470595" y="1807528"/>
                  </a:cubicBezTo>
                  <a:cubicBezTo>
                    <a:pt x="2526348" y="1646174"/>
                    <a:pt x="2554288" y="1465961"/>
                    <a:pt x="2554288" y="1266762"/>
                  </a:cubicBezTo>
                  <a:cubicBezTo>
                    <a:pt x="2554288" y="868489"/>
                    <a:pt x="2450592" y="557784"/>
                    <a:pt x="2243455" y="334645"/>
                  </a:cubicBezTo>
                  <a:cubicBezTo>
                    <a:pt x="2036318" y="111570"/>
                    <a:pt x="1725676" y="0"/>
                    <a:pt x="1311465" y="0"/>
                  </a:cubicBezTo>
                  <a:cubicBezTo>
                    <a:pt x="1008571" y="0"/>
                    <a:pt x="763651" y="61849"/>
                    <a:pt x="576453" y="185293"/>
                  </a:cubicBezTo>
                  <a:cubicBezTo>
                    <a:pt x="389191" y="308864"/>
                    <a:pt x="252666" y="479108"/>
                    <a:pt x="167068" y="696214"/>
                  </a:cubicBezTo>
                  <a:cubicBezTo>
                    <a:pt x="81471" y="913320"/>
                    <a:pt x="38672" y="1165225"/>
                    <a:pt x="38672" y="1452055"/>
                  </a:cubicBezTo>
                  <a:lnTo>
                    <a:pt x="38672" y="1667192"/>
                  </a:lnTo>
                  <a:lnTo>
                    <a:pt x="851345" y="1667192"/>
                  </a:lnTo>
                  <a:lnTo>
                    <a:pt x="851345" y="1463992"/>
                  </a:lnTo>
                  <a:cubicBezTo>
                    <a:pt x="851345" y="1324610"/>
                    <a:pt x="864172" y="1197166"/>
                    <a:pt x="890207" y="1081595"/>
                  </a:cubicBezTo>
                  <a:cubicBezTo>
                    <a:pt x="916114" y="966152"/>
                    <a:pt x="964946" y="872427"/>
                    <a:pt x="1036574" y="800735"/>
                  </a:cubicBezTo>
                  <a:cubicBezTo>
                    <a:pt x="1108202" y="729044"/>
                    <a:pt x="1207770" y="693230"/>
                    <a:pt x="1335341" y="693230"/>
                  </a:cubicBezTo>
                  <a:cubicBezTo>
                    <a:pt x="1470660" y="693230"/>
                    <a:pt x="1570419" y="741045"/>
                    <a:pt x="1634109" y="836676"/>
                  </a:cubicBezTo>
                  <a:cubicBezTo>
                    <a:pt x="1697800" y="932307"/>
                    <a:pt x="1729740" y="1069658"/>
                    <a:pt x="1729740" y="1248982"/>
                  </a:cubicBezTo>
                  <a:cubicBezTo>
                    <a:pt x="1729740" y="1408367"/>
                    <a:pt x="1704912" y="1554734"/>
                    <a:pt x="1655001" y="1688148"/>
                  </a:cubicBezTo>
                  <a:cubicBezTo>
                    <a:pt x="1605089" y="1821561"/>
                    <a:pt x="1541526" y="1950022"/>
                    <a:pt x="1463865" y="2073466"/>
                  </a:cubicBezTo>
                  <a:close/>
                </a:path>
              </a:pathLst>
            </a:custGeom>
            <a:solidFill>
              <a:srgbClr val="00679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7" name="Рисунок 5"/>
          <p:cNvGrpSpPr/>
          <p:nvPr/>
        </p:nvGrpSpPr>
        <p:grpSpPr bwMode="auto">
          <a:xfrm>
            <a:off x="6510642" y="3066620"/>
            <a:ext cx="228866" cy="235467"/>
            <a:chOff x="-1022664" y="1258760"/>
            <a:chExt cx="4218686" cy="4340352"/>
          </a:xfrm>
        </p:grpSpPr>
        <p:sp>
          <p:nvSpPr>
            <p:cNvPr id="38" name="Полилиния: фигура 37"/>
            <p:cNvSpPr/>
            <p:nvPr/>
          </p:nvSpPr>
          <p:spPr bwMode="auto">
            <a:xfrm>
              <a:off x="-1022664" y="1258760"/>
              <a:ext cx="2533586" cy="4340352"/>
            </a:xfrm>
            <a:custGeom>
              <a:avLst/>
              <a:gdLst>
                <a:gd name="connsiteX0" fmla="*/ 2513457 w 2533586"/>
                <a:gd name="connsiteY0" fmla="*/ 4340352 h 4340352"/>
                <a:gd name="connsiteX1" fmla="*/ 2533587 w 2533586"/>
                <a:gd name="connsiteY1" fmla="*/ 4308348 h 4340352"/>
                <a:gd name="connsiteX2" fmla="*/ 1338580 w 2533586"/>
                <a:gd name="connsiteY2" fmla="*/ 2461959 h 4340352"/>
                <a:gd name="connsiteX3" fmla="*/ 1090549 w 2533586"/>
                <a:gd name="connsiteY3" fmla="*/ 2073529 h 4340352"/>
                <a:gd name="connsiteX4" fmla="*/ 899351 w 2533586"/>
                <a:gd name="connsiteY4" fmla="*/ 1688148 h 4340352"/>
                <a:gd name="connsiteX5" fmla="*/ 824611 w 2533586"/>
                <a:gd name="connsiteY5" fmla="*/ 1248982 h 4340352"/>
                <a:gd name="connsiteX6" fmla="*/ 920242 w 2533586"/>
                <a:gd name="connsiteY6" fmla="*/ 836676 h 4340352"/>
                <a:gd name="connsiteX7" fmla="*/ 1219137 w 2533586"/>
                <a:gd name="connsiteY7" fmla="*/ 693230 h 4340352"/>
                <a:gd name="connsiteX8" fmla="*/ 1517714 w 2533586"/>
                <a:gd name="connsiteY8" fmla="*/ 800735 h 4340352"/>
                <a:gd name="connsiteX9" fmla="*/ 1664208 w 2533586"/>
                <a:gd name="connsiteY9" fmla="*/ 1081596 h 4340352"/>
                <a:gd name="connsiteX10" fmla="*/ 1703070 w 2533586"/>
                <a:gd name="connsiteY10" fmla="*/ 1463993 h 4340352"/>
                <a:gd name="connsiteX11" fmla="*/ 1703070 w 2533586"/>
                <a:gd name="connsiteY11" fmla="*/ 1667193 h 4340352"/>
                <a:gd name="connsiteX12" fmla="*/ 2515616 w 2533586"/>
                <a:gd name="connsiteY12" fmla="*/ 1667193 h 4340352"/>
                <a:gd name="connsiteX13" fmla="*/ 2515616 w 2533586"/>
                <a:gd name="connsiteY13" fmla="*/ 1452055 h 4340352"/>
                <a:gd name="connsiteX14" fmla="*/ 2387219 w 2533586"/>
                <a:gd name="connsiteY14" fmla="*/ 696214 h 4340352"/>
                <a:gd name="connsiteX15" fmla="*/ 1977834 w 2533586"/>
                <a:gd name="connsiteY15" fmla="*/ 185293 h 4340352"/>
                <a:gd name="connsiteX16" fmla="*/ 1242949 w 2533586"/>
                <a:gd name="connsiteY16" fmla="*/ 0 h 4340352"/>
                <a:gd name="connsiteX17" fmla="*/ 310833 w 2533586"/>
                <a:gd name="connsiteY17" fmla="*/ 334645 h 4340352"/>
                <a:gd name="connsiteX18" fmla="*/ 0 w 2533586"/>
                <a:gd name="connsiteY18" fmla="*/ 1266762 h 4340352"/>
                <a:gd name="connsiteX19" fmla="*/ 83820 w 2533586"/>
                <a:gd name="connsiteY19" fmla="*/ 1807528 h 4340352"/>
                <a:gd name="connsiteX20" fmla="*/ 304736 w 2533586"/>
                <a:gd name="connsiteY20" fmla="*/ 2270633 h 4340352"/>
                <a:gd name="connsiteX21" fmla="*/ 603631 w 2533586"/>
                <a:gd name="connsiteY21" fmla="*/ 2724722 h 4340352"/>
                <a:gd name="connsiteX22" fmla="*/ 1595501 w 2533586"/>
                <a:gd name="connsiteY22" fmla="*/ 4230561 h 4340352"/>
                <a:gd name="connsiteX23" fmla="*/ 1664398 w 2533586"/>
                <a:gd name="connsiteY23" fmla="*/ 4340225 h 4340352"/>
                <a:gd name="connsiteX24" fmla="*/ 2513457 w 2533586"/>
                <a:gd name="connsiteY24" fmla="*/ 4340225 h 434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33586" h="4340352" extrusionOk="0">
                  <a:moveTo>
                    <a:pt x="2513457" y="4340352"/>
                  </a:moveTo>
                  <a:lnTo>
                    <a:pt x="2533587" y="4308348"/>
                  </a:lnTo>
                  <a:lnTo>
                    <a:pt x="1338580" y="2461959"/>
                  </a:lnTo>
                  <a:cubicBezTo>
                    <a:pt x="1250887" y="2326640"/>
                    <a:pt x="1168273" y="2197100"/>
                    <a:pt x="1090549" y="2073529"/>
                  </a:cubicBezTo>
                  <a:cubicBezTo>
                    <a:pt x="1012889" y="1950085"/>
                    <a:pt x="949198" y="1821625"/>
                    <a:pt x="899351" y="1688148"/>
                  </a:cubicBezTo>
                  <a:cubicBezTo>
                    <a:pt x="849630" y="1554734"/>
                    <a:pt x="824611" y="1408367"/>
                    <a:pt x="824611" y="1248982"/>
                  </a:cubicBezTo>
                  <a:cubicBezTo>
                    <a:pt x="824611" y="1069658"/>
                    <a:pt x="856678" y="932307"/>
                    <a:pt x="920242" y="836676"/>
                  </a:cubicBezTo>
                  <a:cubicBezTo>
                    <a:pt x="984059" y="741045"/>
                    <a:pt x="1083691" y="693230"/>
                    <a:pt x="1219137" y="693230"/>
                  </a:cubicBezTo>
                  <a:cubicBezTo>
                    <a:pt x="1346517" y="693230"/>
                    <a:pt x="1446085" y="729044"/>
                    <a:pt x="1517714" y="800735"/>
                  </a:cubicBezTo>
                  <a:cubicBezTo>
                    <a:pt x="1589469" y="872427"/>
                    <a:pt x="1638300" y="966153"/>
                    <a:pt x="1664208" y="1081596"/>
                  </a:cubicBezTo>
                  <a:cubicBezTo>
                    <a:pt x="1690116" y="1197166"/>
                    <a:pt x="1703070" y="1324610"/>
                    <a:pt x="1703070" y="1463993"/>
                  </a:cubicBezTo>
                  <a:lnTo>
                    <a:pt x="1703070" y="1667193"/>
                  </a:lnTo>
                  <a:lnTo>
                    <a:pt x="2515616" y="1667193"/>
                  </a:lnTo>
                  <a:lnTo>
                    <a:pt x="2515616" y="1452055"/>
                  </a:lnTo>
                  <a:cubicBezTo>
                    <a:pt x="2515616" y="1165225"/>
                    <a:pt x="2472944" y="913321"/>
                    <a:pt x="2387219" y="696214"/>
                  </a:cubicBezTo>
                  <a:cubicBezTo>
                    <a:pt x="2301621" y="479107"/>
                    <a:pt x="2165223" y="308864"/>
                    <a:pt x="1977834" y="185293"/>
                  </a:cubicBezTo>
                  <a:cubicBezTo>
                    <a:pt x="1790700" y="61849"/>
                    <a:pt x="1545653" y="0"/>
                    <a:pt x="1242949" y="0"/>
                  </a:cubicBezTo>
                  <a:cubicBezTo>
                    <a:pt x="828739" y="0"/>
                    <a:pt x="518033" y="111570"/>
                    <a:pt x="310833" y="334645"/>
                  </a:cubicBezTo>
                  <a:cubicBezTo>
                    <a:pt x="103696" y="557784"/>
                    <a:pt x="0" y="868553"/>
                    <a:pt x="0" y="1266762"/>
                  </a:cubicBezTo>
                  <a:cubicBezTo>
                    <a:pt x="0" y="1466025"/>
                    <a:pt x="27940" y="1646174"/>
                    <a:pt x="83820" y="1807528"/>
                  </a:cubicBezTo>
                  <a:cubicBezTo>
                    <a:pt x="139573" y="1968881"/>
                    <a:pt x="213233" y="2123249"/>
                    <a:pt x="304736" y="2270633"/>
                  </a:cubicBezTo>
                  <a:cubicBezTo>
                    <a:pt x="396494" y="2418017"/>
                    <a:pt x="495935" y="2569401"/>
                    <a:pt x="603631" y="2724722"/>
                  </a:cubicBezTo>
                  <a:lnTo>
                    <a:pt x="1595501" y="4230561"/>
                  </a:lnTo>
                  <a:lnTo>
                    <a:pt x="1664398" y="4340225"/>
                  </a:lnTo>
                  <a:lnTo>
                    <a:pt x="2513457" y="4340225"/>
                  </a:lnTo>
                  <a:close/>
                </a:path>
              </a:pathLst>
            </a:custGeom>
            <a:solidFill>
              <a:srgbClr val="FF66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: фигура 38"/>
            <p:cNvSpPr/>
            <p:nvPr/>
          </p:nvSpPr>
          <p:spPr bwMode="auto">
            <a:xfrm>
              <a:off x="641733" y="1258887"/>
              <a:ext cx="2554287" cy="4340225"/>
            </a:xfrm>
            <a:custGeom>
              <a:avLst/>
              <a:gdLst>
                <a:gd name="connsiteX0" fmla="*/ 1463865 w 2554287"/>
                <a:gd name="connsiteY0" fmla="*/ 2073466 h 4340225"/>
                <a:gd name="connsiteX1" fmla="*/ 1215835 w 2554287"/>
                <a:gd name="connsiteY1" fmla="*/ 2461895 h 4340225"/>
                <a:gd name="connsiteX2" fmla="*/ 0 w 2554287"/>
                <a:gd name="connsiteY2" fmla="*/ 4340225 h 4340225"/>
                <a:gd name="connsiteX3" fmla="*/ 889762 w 2554287"/>
                <a:gd name="connsiteY3" fmla="*/ 4340225 h 4340225"/>
                <a:gd name="connsiteX4" fmla="*/ 958723 w 2554287"/>
                <a:gd name="connsiteY4" fmla="*/ 4230561 h 4340225"/>
                <a:gd name="connsiteX5" fmla="*/ 1950720 w 2554287"/>
                <a:gd name="connsiteY5" fmla="*/ 2724722 h 4340225"/>
                <a:gd name="connsiteX6" fmla="*/ 2249488 w 2554287"/>
                <a:gd name="connsiteY6" fmla="*/ 2270633 h 4340225"/>
                <a:gd name="connsiteX7" fmla="*/ 2470595 w 2554287"/>
                <a:gd name="connsiteY7" fmla="*/ 1807528 h 4340225"/>
                <a:gd name="connsiteX8" fmla="*/ 2554288 w 2554287"/>
                <a:gd name="connsiteY8" fmla="*/ 1266762 h 4340225"/>
                <a:gd name="connsiteX9" fmla="*/ 2243455 w 2554287"/>
                <a:gd name="connsiteY9" fmla="*/ 334645 h 4340225"/>
                <a:gd name="connsiteX10" fmla="*/ 1311465 w 2554287"/>
                <a:gd name="connsiteY10" fmla="*/ 0 h 4340225"/>
                <a:gd name="connsiteX11" fmla="*/ 576453 w 2554287"/>
                <a:gd name="connsiteY11" fmla="*/ 185293 h 4340225"/>
                <a:gd name="connsiteX12" fmla="*/ 167068 w 2554287"/>
                <a:gd name="connsiteY12" fmla="*/ 696214 h 4340225"/>
                <a:gd name="connsiteX13" fmla="*/ 38672 w 2554287"/>
                <a:gd name="connsiteY13" fmla="*/ 1452055 h 4340225"/>
                <a:gd name="connsiteX14" fmla="*/ 38672 w 2554287"/>
                <a:gd name="connsiteY14" fmla="*/ 1667192 h 4340225"/>
                <a:gd name="connsiteX15" fmla="*/ 851345 w 2554287"/>
                <a:gd name="connsiteY15" fmla="*/ 1667192 h 4340225"/>
                <a:gd name="connsiteX16" fmla="*/ 851345 w 2554287"/>
                <a:gd name="connsiteY16" fmla="*/ 1463992 h 4340225"/>
                <a:gd name="connsiteX17" fmla="*/ 890207 w 2554287"/>
                <a:gd name="connsiteY17" fmla="*/ 1081595 h 4340225"/>
                <a:gd name="connsiteX18" fmla="*/ 1036574 w 2554287"/>
                <a:gd name="connsiteY18" fmla="*/ 800735 h 4340225"/>
                <a:gd name="connsiteX19" fmla="*/ 1335341 w 2554287"/>
                <a:gd name="connsiteY19" fmla="*/ 693230 h 4340225"/>
                <a:gd name="connsiteX20" fmla="*/ 1634109 w 2554287"/>
                <a:gd name="connsiteY20" fmla="*/ 836676 h 4340225"/>
                <a:gd name="connsiteX21" fmla="*/ 1729740 w 2554287"/>
                <a:gd name="connsiteY21" fmla="*/ 1248982 h 4340225"/>
                <a:gd name="connsiteX22" fmla="*/ 1655001 w 2554287"/>
                <a:gd name="connsiteY22" fmla="*/ 1688148 h 4340225"/>
                <a:gd name="connsiteX23" fmla="*/ 1463865 w 2554287"/>
                <a:gd name="connsiteY23" fmla="*/ 2073466 h 4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4287" h="4340225" extrusionOk="0">
                  <a:moveTo>
                    <a:pt x="1463865" y="2073466"/>
                  </a:moveTo>
                  <a:cubicBezTo>
                    <a:pt x="1386078" y="2197037"/>
                    <a:pt x="1303401" y="2326513"/>
                    <a:pt x="1215835" y="2461895"/>
                  </a:cubicBezTo>
                  <a:lnTo>
                    <a:pt x="0" y="4340225"/>
                  </a:lnTo>
                  <a:lnTo>
                    <a:pt x="889762" y="4340225"/>
                  </a:lnTo>
                  <a:lnTo>
                    <a:pt x="958723" y="4230561"/>
                  </a:lnTo>
                  <a:lnTo>
                    <a:pt x="1950720" y="2724722"/>
                  </a:lnTo>
                  <a:cubicBezTo>
                    <a:pt x="2058416" y="2569401"/>
                    <a:pt x="2157857" y="2418016"/>
                    <a:pt x="2249488" y="2270633"/>
                  </a:cubicBezTo>
                  <a:cubicBezTo>
                    <a:pt x="2341118" y="2123250"/>
                    <a:pt x="2414651" y="1968881"/>
                    <a:pt x="2470595" y="1807528"/>
                  </a:cubicBezTo>
                  <a:cubicBezTo>
                    <a:pt x="2526348" y="1646174"/>
                    <a:pt x="2554288" y="1465961"/>
                    <a:pt x="2554288" y="1266762"/>
                  </a:cubicBezTo>
                  <a:cubicBezTo>
                    <a:pt x="2554288" y="868489"/>
                    <a:pt x="2450592" y="557784"/>
                    <a:pt x="2243455" y="334645"/>
                  </a:cubicBezTo>
                  <a:cubicBezTo>
                    <a:pt x="2036318" y="111570"/>
                    <a:pt x="1725676" y="0"/>
                    <a:pt x="1311465" y="0"/>
                  </a:cubicBezTo>
                  <a:cubicBezTo>
                    <a:pt x="1008571" y="0"/>
                    <a:pt x="763651" y="61849"/>
                    <a:pt x="576453" y="185293"/>
                  </a:cubicBezTo>
                  <a:cubicBezTo>
                    <a:pt x="389191" y="308864"/>
                    <a:pt x="252666" y="479108"/>
                    <a:pt x="167068" y="696214"/>
                  </a:cubicBezTo>
                  <a:cubicBezTo>
                    <a:pt x="81471" y="913320"/>
                    <a:pt x="38672" y="1165225"/>
                    <a:pt x="38672" y="1452055"/>
                  </a:cubicBezTo>
                  <a:lnTo>
                    <a:pt x="38672" y="1667192"/>
                  </a:lnTo>
                  <a:lnTo>
                    <a:pt x="851345" y="1667192"/>
                  </a:lnTo>
                  <a:lnTo>
                    <a:pt x="851345" y="1463992"/>
                  </a:lnTo>
                  <a:cubicBezTo>
                    <a:pt x="851345" y="1324610"/>
                    <a:pt x="864172" y="1197166"/>
                    <a:pt x="890207" y="1081595"/>
                  </a:cubicBezTo>
                  <a:cubicBezTo>
                    <a:pt x="916114" y="966152"/>
                    <a:pt x="964946" y="872427"/>
                    <a:pt x="1036574" y="800735"/>
                  </a:cubicBezTo>
                  <a:cubicBezTo>
                    <a:pt x="1108202" y="729044"/>
                    <a:pt x="1207770" y="693230"/>
                    <a:pt x="1335341" y="693230"/>
                  </a:cubicBezTo>
                  <a:cubicBezTo>
                    <a:pt x="1470660" y="693230"/>
                    <a:pt x="1570419" y="741045"/>
                    <a:pt x="1634109" y="836676"/>
                  </a:cubicBezTo>
                  <a:cubicBezTo>
                    <a:pt x="1697800" y="932307"/>
                    <a:pt x="1729740" y="1069658"/>
                    <a:pt x="1729740" y="1248982"/>
                  </a:cubicBezTo>
                  <a:cubicBezTo>
                    <a:pt x="1729740" y="1408367"/>
                    <a:pt x="1704912" y="1554734"/>
                    <a:pt x="1655001" y="1688148"/>
                  </a:cubicBezTo>
                  <a:cubicBezTo>
                    <a:pt x="1605089" y="1821561"/>
                    <a:pt x="1541526" y="1950022"/>
                    <a:pt x="1463865" y="2073466"/>
                  </a:cubicBezTo>
                  <a:close/>
                </a:path>
              </a:pathLst>
            </a:custGeom>
            <a:solidFill>
              <a:srgbClr val="00679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0" name="Рисунок 5"/>
          <p:cNvGrpSpPr/>
          <p:nvPr/>
        </p:nvGrpSpPr>
        <p:grpSpPr bwMode="auto">
          <a:xfrm>
            <a:off x="6510458" y="1779193"/>
            <a:ext cx="228866" cy="235467"/>
            <a:chOff x="-1022664" y="1258760"/>
            <a:chExt cx="4218686" cy="4340352"/>
          </a:xfrm>
        </p:grpSpPr>
        <p:sp>
          <p:nvSpPr>
            <p:cNvPr id="41" name="Полилиния: фигура 40"/>
            <p:cNvSpPr/>
            <p:nvPr/>
          </p:nvSpPr>
          <p:spPr bwMode="auto">
            <a:xfrm>
              <a:off x="-1022664" y="1258760"/>
              <a:ext cx="2533586" cy="4340352"/>
            </a:xfrm>
            <a:custGeom>
              <a:avLst/>
              <a:gdLst>
                <a:gd name="connsiteX0" fmla="*/ 2513457 w 2533586"/>
                <a:gd name="connsiteY0" fmla="*/ 4340352 h 4340352"/>
                <a:gd name="connsiteX1" fmla="*/ 2533587 w 2533586"/>
                <a:gd name="connsiteY1" fmla="*/ 4308348 h 4340352"/>
                <a:gd name="connsiteX2" fmla="*/ 1338580 w 2533586"/>
                <a:gd name="connsiteY2" fmla="*/ 2461959 h 4340352"/>
                <a:gd name="connsiteX3" fmla="*/ 1090549 w 2533586"/>
                <a:gd name="connsiteY3" fmla="*/ 2073529 h 4340352"/>
                <a:gd name="connsiteX4" fmla="*/ 899351 w 2533586"/>
                <a:gd name="connsiteY4" fmla="*/ 1688148 h 4340352"/>
                <a:gd name="connsiteX5" fmla="*/ 824611 w 2533586"/>
                <a:gd name="connsiteY5" fmla="*/ 1248982 h 4340352"/>
                <a:gd name="connsiteX6" fmla="*/ 920242 w 2533586"/>
                <a:gd name="connsiteY6" fmla="*/ 836676 h 4340352"/>
                <a:gd name="connsiteX7" fmla="*/ 1219137 w 2533586"/>
                <a:gd name="connsiteY7" fmla="*/ 693230 h 4340352"/>
                <a:gd name="connsiteX8" fmla="*/ 1517714 w 2533586"/>
                <a:gd name="connsiteY8" fmla="*/ 800735 h 4340352"/>
                <a:gd name="connsiteX9" fmla="*/ 1664208 w 2533586"/>
                <a:gd name="connsiteY9" fmla="*/ 1081596 h 4340352"/>
                <a:gd name="connsiteX10" fmla="*/ 1703070 w 2533586"/>
                <a:gd name="connsiteY10" fmla="*/ 1463993 h 4340352"/>
                <a:gd name="connsiteX11" fmla="*/ 1703070 w 2533586"/>
                <a:gd name="connsiteY11" fmla="*/ 1667193 h 4340352"/>
                <a:gd name="connsiteX12" fmla="*/ 2515616 w 2533586"/>
                <a:gd name="connsiteY12" fmla="*/ 1667193 h 4340352"/>
                <a:gd name="connsiteX13" fmla="*/ 2515616 w 2533586"/>
                <a:gd name="connsiteY13" fmla="*/ 1452055 h 4340352"/>
                <a:gd name="connsiteX14" fmla="*/ 2387219 w 2533586"/>
                <a:gd name="connsiteY14" fmla="*/ 696214 h 4340352"/>
                <a:gd name="connsiteX15" fmla="*/ 1977834 w 2533586"/>
                <a:gd name="connsiteY15" fmla="*/ 185293 h 4340352"/>
                <a:gd name="connsiteX16" fmla="*/ 1242949 w 2533586"/>
                <a:gd name="connsiteY16" fmla="*/ 0 h 4340352"/>
                <a:gd name="connsiteX17" fmla="*/ 310833 w 2533586"/>
                <a:gd name="connsiteY17" fmla="*/ 334645 h 4340352"/>
                <a:gd name="connsiteX18" fmla="*/ 0 w 2533586"/>
                <a:gd name="connsiteY18" fmla="*/ 1266762 h 4340352"/>
                <a:gd name="connsiteX19" fmla="*/ 83820 w 2533586"/>
                <a:gd name="connsiteY19" fmla="*/ 1807528 h 4340352"/>
                <a:gd name="connsiteX20" fmla="*/ 304736 w 2533586"/>
                <a:gd name="connsiteY20" fmla="*/ 2270633 h 4340352"/>
                <a:gd name="connsiteX21" fmla="*/ 603631 w 2533586"/>
                <a:gd name="connsiteY21" fmla="*/ 2724722 h 4340352"/>
                <a:gd name="connsiteX22" fmla="*/ 1595501 w 2533586"/>
                <a:gd name="connsiteY22" fmla="*/ 4230561 h 4340352"/>
                <a:gd name="connsiteX23" fmla="*/ 1664398 w 2533586"/>
                <a:gd name="connsiteY23" fmla="*/ 4340225 h 4340352"/>
                <a:gd name="connsiteX24" fmla="*/ 2513457 w 2533586"/>
                <a:gd name="connsiteY24" fmla="*/ 4340225 h 434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33586" h="4340352" extrusionOk="0">
                  <a:moveTo>
                    <a:pt x="2513457" y="4340352"/>
                  </a:moveTo>
                  <a:lnTo>
                    <a:pt x="2533587" y="4308348"/>
                  </a:lnTo>
                  <a:lnTo>
                    <a:pt x="1338580" y="2461959"/>
                  </a:lnTo>
                  <a:cubicBezTo>
                    <a:pt x="1250887" y="2326640"/>
                    <a:pt x="1168273" y="2197100"/>
                    <a:pt x="1090549" y="2073529"/>
                  </a:cubicBezTo>
                  <a:cubicBezTo>
                    <a:pt x="1012889" y="1950085"/>
                    <a:pt x="949198" y="1821625"/>
                    <a:pt x="899351" y="1688148"/>
                  </a:cubicBezTo>
                  <a:cubicBezTo>
                    <a:pt x="849630" y="1554734"/>
                    <a:pt x="824611" y="1408367"/>
                    <a:pt x="824611" y="1248982"/>
                  </a:cubicBezTo>
                  <a:cubicBezTo>
                    <a:pt x="824611" y="1069658"/>
                    <a:pt x="856678" y="932307"/>
                    <a:pt x="920242" y="836676"/>
                  </a:cubicBezTo>
                  <a:cubicBezTo>
                    <a:pt x="984059" y="741045"/>
                    <a:pt x="1083691" y="693230"/>
                    <a:pt x="1219137" y="693230"/>
                  </a:cubicBezTo>
                  <a:cubicBezTo>
                    <a:pt x="1346517" y="693230"/>
                    <a:pt x="1446085" y="729044"/>
                    <a:pt x="1517714" y="800735"/>
                  </a:cubicBezTo>
                  <a:cubicBezTo>
                    <a:pt x="1589469" y="872427"/>
                    <a:pt x="1638300" y="966153"/>
                    <a:pt x="1664208" y="1081596"/>
                  </a:cubicBezTo>
                  <a:cubicBezTo>
                    <a:pt x="1690116" y="1197166"/>
                    <a:pt x="1703070" y="1324610"/>
                    <a:pt x="1703070" y="1463993"/>
                  </a:cubicBezTo>
                  <a:lnTo>
                    <a:pt x="1703070" y="1667193"/>
                  </a:lnTo>
                  <a:lnTo>
                    <a:pt x="2515616" y="1667193"/>
                  </a:lnTo>
                  <a:lnTo>
                    <a:pt x="2515616" y="1452055"/>
                  </a:lnTo>
                  <a:cubicBezTo>
                    <a:pt x="2515616" y="1165225"/>
                    <a:pt x="2472944" y="913321"/>
                    <a:pt x="2387219" y="696214"/>
                  </a:cubicBezTo>
                  <a:cubicBezTo>
                    <a:pt x="2301621" y="479107"/>
                    <a:pt x="2165223" y="308864"/>
                    <a:pt x="1977834" y="185293"/>
                  </a:cubicBezTo>
                  <a:cubicBezTo>
                    <a:pt x="1790700" y="61849"/>
                    <a:pt x="1545653" y="0"/>
                    <a:pt x="1242949" y="0"/>
                  </a:cubicBezTo>
                  <a:cubicBezTo>
                    <a:pt x="828739" y="0"/>
                    <a:pt x="518033" y="111570"/>
                    <a:pt x="310833" y="334645"/>
                  </a:cubicBezTo>
                  <a:cubicBezTo>
                    <a:pt x="103696" y="557784"/>
                    <a:pt x="0" y="868553"/>
                    <a:pt x="0" y="1266762"/>
                  </a:cubicBezTo>
                  <a:cubicBezTo>
                    <a:pt x="0" y="1466025"/>
                    <a:pt x="27940" y="1646174"/>
                    <a:pt x="83820" y="1807528"/>
                  </a:cubicBezTo>
                  <a:cubicBezTo>
                    <a:pt x="139573" y="1968881"/>
                    <a:pt x="213233" y="2123249"/>
                    <a:pt x="304736" y="2270633"/>
                  </a:cubicBezTo>
                  <a:cubicBezTo>
                    <a:pt x="396494" y="2418017"/>
                    <a:pt x="495935" y="2569401"/>
                    <a:pt x="603631" y="2724722"/>
                  </a:cubicBezTo>
                  <a:lnTo>
                    <a:pt x="1595501" y="4230561"/>
                  </a:lnTo>
                  <a:lnTo>
                    <a:pt x="1664398" y="4340225"/>
                  </a:lnTo>
                  <a:lnTo>
                    <a:pt x="2513457" y="4340225"/>
                  </a:lnTo>
                  <a:close/>
                </a:path>
              </a:pathLst>
            </a:custGeom>
            <a:solidFill>
              <a:srgbClr val="FF66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: фигура 41"/>
            <p:cNvSpPr/>
            <p:nvPr/>
          </p:nvSpPr>
          <p:spPr bwMode="auto">
            <a:xfrm>
              <a:off x="641733" y="1258887"/>
              <a:ext cx="2554287" cy="4340225"/>
            </a:xfrm>
            <a:custGeom>
              <a:avLst/>
              <a:gdLst>
                <a:gd name="connsiteX0" fmla="*/ 1463865 w 2554287"/>
                <a:gd name="connsiteY0" fmla="*/ 2073466 h 4340225"/>
                <a:gd name="connsiteX1" fmla="*/ 1215835 w 2554287"/>
                <a:gd name="connsiteY1" fmla="*/ 2461895 h 4340225"/>
                <a:gd name="connsiteX2" fmla="*/ 0 w 2554287"/>
                <a:gd name="connsiteY2" fmla="*/ 4340225 h 4340225"/>
                <a:gd name="connsiteX3" fmla="*/ 889762 w 2554287"/>
                <a:gd name="connsiteY3" fmla="*/ 4340225 h 4340225"/>
                <a:gd name="connsiteX4" fmla="*/ 958723 w 2554287"/>
                <a:gd name="connsiteY4" fmla="*/ 4230561 h 4340225"/>
                <a:gd name="connsiteX5" fmla="*/ 1950720 w 2554287"/>
                <a:gd name="connsiteY5" fmla="*/ 2724722 h 4340225"/>
                <a:gd name="connsiteX6" fmla="*/ 2249488 w 2554287"/>
                <a:gd name="connsiteY6" fmla="*/ 2270633 h 4340225"/>
                <a:gd name="connsiteX7" fmla="*/ 2470595 w 2554287"/>
                <a:gd name="connsiteY7" fmla="*/ 1807528 h 4340225"/>
                <a:gd name="connsiteX8" fmla="*/ 2554288 w 2554287"/>
                <a:gd name="connsiteY8" fmla="*/ 1266762 h 4340225"/>
                <a:gd name="connsiteX9" fmla="*/ 2243455 w 2554287"/>
                <a:gd name="connsiteY9" fmla="*/ 334645 h 4340225"/>
                <a:gd name="connsiteX10" fmla="*/ 1311465 w 2554287"/>
                <a:gd name="connsiteY10" fmla="*/ 0 h 4340225"/>
                <a:gd name="connsiteX11" fmla="*/ 576453 w 2554287"/>
                <a:gd name="connsiteY11" fmla="*/ 185293 h 4340225"/>
                <a:gd name="connsiteX12" fmla="*/ 167068 w 2554287"/>
                <a:gd name="connsiteY12" fmla="*/ 696214 h 4340225"/>
                <a:gd name="connsiteX13" fmla="*/ 38672 w 2554287"/>
                <a:gd name="connsiteY13" fmla="*/ 1452055 h 4340225"/>
                <a:gd name="connsiteX14" fmla="*/ 38672 w 2554287"/>
                <a:gd name="connsiteY14" fmla="*/ 1667192 h 4340225"/>
                <a:gd name="connsiteX15" fmla="*/ 851345 w 2554287"/>
                <a:gd name="connsiteY15" fmla="*/ 1667192 h 4340225"/>
                <a:gd name="connsiteX16" fmla="*/ 851345 w 2554287"/>
                <a:gd name="connsiteY16" fmla="*/ 1463992 h 4340225"/>
                <a:gd name="connsiteX17" fmla="*/ 890207 w 2554287"/>
                <a:gd name="connsiteY17" fmla="*/ 1081595 h 4340225"/>
                <a:gd name="connsiteX18" fmla="*/ 1036574 w 2554287"/>
                <a:gd name="connsiteY18" fmla="*/ 800735 h 4340225"/>
                <a:gd name="connsiteX19" fmla="*/ 1335341 w 2554287"/>
                <a:gd name="connsiteY19" fmla="*/ 693230 h 4340225"/>
                <a:gd name="connsiteX20" fmla="*/ 1634109 w 2554287"/>
                <a:gd name="connsiteY20" fmla="*/ 836676 h 4340225"/>
                <a:gd name="connsiteX21" fmla="*/ 1729740 w 2554287"/>
                <a:gd name="connsiteY21" fmla="*/ 1248982 h 4340225"/>
                <a:gd name="connsiteX22" fmla="*/ 1655001 w 2554287"/>
                <a:gd name="connsiteY22" fmla="*/ 1688148 h 4340225"/>
                <a:gd name="connsiteX23" fmla="*/ 1463865 w 2554287"/>
                <a:gd name="connsiteY23" fmla="*/ 2073466 h 4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4287" h="4340225" extrusionOk="0">
                  <a:moveTo>
                    <a:pt x="1463865" y="2073466"/>
                  </a:moveTo>
                  <a:cubicBezTo>
                    <a:pt x="1386078" y="2197037"/>
                    <a:pt x="1303401" y="2326513"/>
                    <a:pt x="1215835" y="2461895"/>
                  </a:cubicBezTo>
                  <a:lnTo>
                    <a:pt x="0" y="4340225"/>
                  </a:lnTo>
                  <a:lnTo>
                    <a:pt x="889762" y="4340225"/>
                  </a:lnTo>
                  <a:lnTo>
                    <a:pt x="958723" y="4230561"/>
                  </a:lnTo>
                  <a:lnTo>
                    <a:pt x="1950720" y="2724722"/>
                  </a:lnTo>
                  <a:cubicBezTo>
                    <a:pt x="2058416" y="2569401"/>
                    <a:pt x="2157857" y="2418016"/>
                    <a:pt x="2249488" y="2270633"/>
                  </a:cubicBezTo>
                  <a:cubicBezTo>
                    <a:pt x="2341118" y="2123250"/>
                    <a:pt x="2414651" y="1968881"/>
                    <a:pt x="2470595" y="1807528"/>
                  </a:cubicBezTo>
                  <a:cubicBezTo>
                    <a:pt x="2526348" y="1646174"/>
                    <a:pt x="2554288" y="1465961"/>
                    <a:pt x="2554288" y="1266762"/>
                  </a:cubicBezTo>
                  <a:cubicBezTo>
                    <a:pt x="2554288" y="868489"/>
                    <a:pt x="2450592" y="557784"/>
                    <a:pt x="2243455" y="334645"/>
                  </a:cubicBezTo>
                  <a:cubicBezTo>
                    <a:pt x="2036318" y="111570"/>
                    <a:pt x="1725676" y="0"/>
                    <a:pt x="1311465" y="0"/>
                  </a:cubicBezTo>
                  <a:cubicBezTo>
                    <a:pt x="1008571" y="0"/>
                    <a:pt x="763651" y="61849"/>
                    <a:pt x="576453" y="185293"/>
                  </a:cubicBezTo>
                  <a:cubicBezTo>
                    <a:pt x="389191" y="308864"/>
                    <a:pt x="252666" y="479108"/>
                    <a:pt x="167068" y="696214"/>
                  </a:cubicBezTo>
                  <a:cubicBezTo>
                    <a:pt x="81471" y="913320"/>
                    <a:pt x="38672" y="1165225"/>
                    <a:pt x="38672" y="1452055"/>
                  </a:cubicBezTo>
                  <a:lnTo>
                    <a:pt x="38672" y="1667192"/>
                  </a:lnTo>
                  <a:lnTo>
                    <a:pt x="851345" y="1667192"/>
                  </a:lnTo>
                  <a:lnTo>
                    <a:pt x="851345" y="1463992"/>
                  </a:lnTo>
                  <a:cubicBezTo>
                    <a:pt x="851345" y="1324610"/>
                    <a:pt x="864172" y="1197166"/>
                    <a:pt x="890207" y="1081595"/>
                  </a:cubicBezTo>
                  <a:cubicBezTo>
                    <a:pt x="916114" y="966152"/>
                    <a:pt x="964946" y="872427"/>
                    <a:pt x="1036574" y="800735"/>
                  </a:cubicBezTo>
                  <a:cubicBezTo>
                    <a:pt x="1108202" y="729044"/>
                    <a:pt x="1207770" y="693230"/>
                    <a:pt x="1335341" y="693230"/>
                  </a:cubicBezTo>
                  <a:cubicBezTo>
                    <a:pt x="1470660" y="693230"/>
                    <a:pt x="1570419" y="741045"/>
                    <a:pt x="1634109" y="836676"/>
                  </a:cubicBezTo>
                  <a:cubicBezTo>
                    <a:pt x="1697800" y="932307"/>
                    <a:pt x="1729740" y="1069658"/>
                    <a:pt x="1729740" y="1248982"/>
                  </a:cubicBezTo>
                  <a:cubicBezTo>
                    <a:pt x="1729740" y="1408367"/>
                    <a:pt x="1704912" y="1554734"/>
                    <a:pt x="1655001" y="1688148"/>
                  </a:cubicBezTo>
                  <a:cubicBezTo>
                    <a:pt x="1605089" y="1821561"/>
                    <a:pt x="1541526" y="1950022"/>
                    <a:pt x="1463865" y="2073466"/>
                  </a:cubicBezTo>
                  <a:close/>
                </a:path>
              </a:pathLst>
            </a:custGeom>
            <a:solidFill>
              <a:srgbClr val="00679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 bwMode="auto">
          <a:xfrm>
            <a:off x="648674" y="1706976"/>
            <a:ext cx="5544734" cy="5212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sz="2000" b="1" i="0">
                <a:solidFill>
                  <a:srgbClr val="0070C0"/>
                </a:solidFill>
                <a:latin typeface="Open Sans Extrabold"/>
                <a:ea typeface="Open Sans Extrabold"/>
                <a:cs typeface="Open Sans Extrabold"/>
              </a:rPr>
              <a:t>Воспитатель ГПД</a:t>
            </a:r>
            <a:endParaRPr sz="2000" b="1" i="0">
              <a:solidFill>
                <a:srgbClr val="0070C0"/>
              </a:solidFill>
              <a:latin typeface="Open Sans Extrabold"/>
              <a:cs typeface="Open Sans Extrabold"/>
            </a:endParaRPr>
          </a:p>
          <a:p>
            <a:pPr>
              <a:defRPr/>
            </a:pPr>
            <a:r>
              <a:rPr sz="2000" b="1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 Основное внимание -принципам деятельностного подхода и современным педагогическим технологиям.</a:t>
            </a:r>
            <a:endParaRPr sz="2000" b="1">
              <a:solidFill>
                <a:srgbClr val="0070C0"/>
              </a:solidFill>
              <a:latin typeface="Open Sans Light"/>
              <a:cs typeface="Open Sans Light"/>
            </a:endParaRPr>
          </a:p>
          <a:p>
            <a:pPr>
              <a:defRPr/>
            </a:pPr>
            <a:endParaRPr sz="2000" b="1">
              <a:solidFill>
                <a:srgbClr val="0070C0"/>
              </a:solidFill>
              <a:latin typeface="Open Sans Light"/>
              <a:cs typeface="Open Sans Light"/>
            </a:endParaRPr>
          </a:p>
          <a:p>
            <a:pPr>
              <a:defRPr/>
            </a:pPr>
            <a:r>
              <a:rPr sz="2000" b="1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Акцент на организацию внеурочной деятельности, поддержании дружелюбной атмосферы и обеспечении понимания учебного материала.</a:t>
            </a:r>
          </a:p>
          <a:p>
            <a:pPr>
              <a:defRPr/>
            </a:pPr>
            <a:endParaRPr sz="2000" b="1">
              <a:solidFill>
                <a:srgbClr val="0070C0"/>
              </a:solidFill>
              <a:latin typeface="Open Sans Light"/>
              <a:cs typeface="Open Sans Light"/>
            </a:endParaRPr>
          </a:p>
          <a:p>
            <a:pPr>
              <a:defRPr/>
            </a:pPr>
            <a:r>
              <a:rPr lang="ru-RU" sz="2000" b="1" i="0" u="none" strike="noStrike" cap="none" spc="0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Ключевая функция:</a:t>
            </a:r>
            <a:r>
              <a:rPr sz="2000" b="1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планирование и организация жизнедеятельности учащихся, выполнение домашних заданий и организация культурно-досуговых мероприятий.</a:t>
            </a:r>
            <a:endParaRPr b="1">
              <a:solidFill>
                <a:srgbClr val="0070C0"/>
              </a:solidFill>
              <a:latin typeface="Open Sans Light"/>
              <a:cs typeface="Open Sans Light"/>
            </a:endParaRPr>
          </a:p>
          <a:p>
            <a:pPr>
              <a:defRPr/>
            </a:pPr>
            <a:endParaRPr b="1">
              <a:solidFill>
                <a:srgbClr val="0070C0"/>
              </a:solidFill>
              <a:latin typeface="Open Sans Light"/>
              <a:cs typeface="Open Sans Light"/>
            </a:endParaRPr>
          </a:p>
          <a:p>
            <a:pPr>
              <a:defRPr/>
            </a:pP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126292" y="3040535"/>
            <a:ext cx="183636" cy="366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xmlns="" id="{1764C38D-3FED-469E-8F71-15DD4B3655E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8818"/>
    </mc:Choice>
    <mc:Fallback>
      <p:transition spd="slow" advTm="48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550863" y="4577131"/>
            <a:ext cx="10256512" cy="1560372"/>
          </a:xfrm>
          <a:prstGeom prst="roundRect">
            <a:avLst>
              <a:gd name="adj" fmla="val 15345"/>
            </a:avLst>
          </a:prstGeom>
          <a:solidFill>
            <a:schemeClr val="bg1"/>
          </a:solidFill>
          <a:ln w="6350">
            <a:solidFill>
              <a:srgbClr val="FF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2401274" y="359348"/>
            <a:ext cx="7158149" cy="62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2000"/>
              </a:lnSpc>
              <a:defRPr/>
            </a:pPr>
            <a:r>
              <a:rPr lang="ru-RU" sz="3400" b="1">
                <a:solidFill>
                  <a:srgbClr val="0969A3"/>
                </a:solidFill>
                <a:latin typeface="Oswald SemiBold"/>
                <a:ea typeface="Roboto Condensed"/>
                <a:cs typeface="Open Sans Light"/>
              </a:rPr>
              <a:t>Сложности в работе</a:t>
            </a:r>
            <a:endParaRPr/>
          </a:p>
        </p:txBody>
      </p:sp>
      <p:sp>
        <p:nvSpPr>
          <p:cNvPr id="30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1100" b="0" i="0">
                <a:solidFill>
                  <a:srgbClr val="00679D"/>
                </a:solidFill>
                <a:latin typeface="Oswald Light"/>
              </a:defRPr>
            </a:lvl1pPr>
          </a:lstStyle>
          <a:p>
            <a:pPr>
              <a:defRPr/>
            </a:pPr>
            <a:fld id="{F567BE0D-AE62-451A-83AC-AE32015A8652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Рисунок 5"/>
          <p:cNvSpPr/>
          <p:nvPr/>
        </p:nvSpPr>
        <p:spPr bwMode="auto">
          <a:xfrm>
            <a:off x="550863" y="1597101"/>
            <a:ext cx="10256512" cy="2464905"/>
          </a:xfrm>
          <a:custGeom>
            <a:avLst/>
            <a:gdLst>
              <a:gd name="connsiteX0" fmla="*/ 256767 w 9544438"/>
              <a:gd name="connsiteY0" fmla="*/ 0 h 2293775"/>
              <a:gd name="connsiteX1" fmla="*/ 7507433 w 9544438"/>
              <a:gd name="connsiteY1" fmla="*/ 0 h 2293775"/>
              <a:gd name="connsiteX2" fmla="*/ 9544439 w 9544438"/>
              <a:gd name="connsiteY2" fmla="*/ 2037006 h 2293775"/>
              <a:gd name="connsiteX3" fmla="*/ 9544439 w 9544438"/>
              <a:gd name="connsiteY3" fmla="*/ 2037009 h 2293775"/>
              <a:gd name="connsiteX4" fmla="*/ 9287672 w 9544438"/>
              <a:gd name="connsiteY4" fmla="*/ 2293776 h 2293775"/>
              <a:gd name="connsiteX5" fmla="*/ 256767 w 9544438"/>
              <a:gd name="connsiteY5" fmla="*/ 2293776 h 2293775"/>
              <a:gd name="connsiteX6" fmla="*/ 0 w 9544438"/>
              <a:gd name="connsiteY6" fmla="*/ 2037009 h 2293775"/>
              <a:gd name="connsiteX7" fmla="*/ 0 w 9544438"/>
              <a:gd name="connsiteY7" fmla="*/ 256767 h 2293775"/>
              <a:gd name="connsiteX8" fmla="*/ 256767 w 9544438"/>
              <a:gd name="connsiteY8" fmla="*/ 0 h 229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4438" h="2293775" extrusionOk="0">
                <a:moveTo>
                  <a:pt x="256767" y="0"/>
                </a:moveTo>
                <a:lnTo>
                  <a:pt x="7507433" y="0"/>
                </a:lnTo>
                <a:cubicBezTo>
                  <a:pt x="8631687" y="0"/>
                  <a:pt x="9544439" y="912752"/>
                  <a:pt x="9544439" y="2037006"/>
                </a:cubicBezTo>
                <a:lnTo>
                  <a:pt x="9544439" y="2037009"/>
                </a:lnTo>
                <a:cubicBezTo>
                  <a:pt x="9544439" y="2178722"/>
                  <a:pt x="9429385" y="2293776"/>
                  <a:pt x="9287672" y="2293776"/>
                </a:cubicBezTo>
                <a:lnTo>
                  <a:pt x="256767" y="2293776"/>
                </a:lnTo>
                <a:cubicBezTo>
                  <a:pt x="115053" y="2293776"/>
                  <a:pt x="0" y="2178722"/>
                  <a:pt x="0" y="2037009"/>
                </a:cubicBezTo>
                <a:lnTo>
                  <a:pt x="0" y="256767"/>
                </a:lnTo>
                <a:cubicBezTo>
                  <a:pt x="0" y="115053"/>
                  <a:pt x="115053" y="0"/>
                  <a:pt x="256767" y="0"/>
                </a:cubicBezTo>
                <a:close/>
              </a:path>
            </a:pathLst>
          </a:custGeom>
          <a:solidFill>
            <a:srgbClr val="E5F0F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rgbClr val="E9F1F6"/>
              </a:solidFill>
            </a:endParaRPr>
          </a:p>
        </p:txBody>
      </p:sp>
      <p:grpSp>
        <p:nvGrpSpPr>
          <p:cNvPr id="12" name="Рисунок 5"/>
          <p:cNvGrpSpPr/>
          <p:nvPr/>
        </p:nvGrpSpPr>
        <p:grpSpPr bwMode="auto">
          <a:xfrm>
            <a:off x="788816" y="1680896"/>
            <a:ext cx="228866" cy="235467"/>
            <a:chOff x="-1022664" y="1258760"/>
            <a:chExt cx="4218686" cy="4340352"/>
          </a:xfrm>
        </p:grpSpPr>
        <p:sp>
          <p:nvSpPr>
            <p:cNvPr id="13" name="Полилиния: фигура 12"/>
            <p:cNvSpPr/>
            <p:nvPr/>
          </p:nvSpPr>
          <p:spPr bwMode="auto">
            <a:xfrm>
              <a:off x="-1022664" y="1258760"/>
              <a:ext cx="2533586" cy="4340352"/>
            </a:xfrm>
            <a:custGeom>
              <a:avLst/>
              <a:gdLst>
                <a:gd name="connsiteX0" fmla="*/ 2513457 w 2533586"/>
                <a:gd name="connsiteY0" fmla="*/ 4340352 h 4340352"/>
                <a:gd name="connsiteX1" fmla="*/ 2533587 w 2533586"/>
                <a:gd name="connsiteY1" fmla="*/ 4308348 h 4340352"/>
                <a:gd name="connsiteX2" fmla="*/ 1338580 w 2533586"/>
                <a:gd name="connsiteY2" fmla="*/ 2461959 h 4340352"/>
                <a:gd name="connsiteX3" fmla="*/ 1090549 w 2533586"/>
                <a:gd name="connsiteY3" fmla="*/ 2073529 h 4340352"/>
                <a:gd name="connsiteX4" fmla="*/ 899351 w 2533586"/>
                <a:gd name="connsiteY4" fmla="*/ 1688148 h 4340352"/>
                <a:gd name="connsiteX5" fmla="*/ 824611 w 2533586"/>
                <a:gd name="connsiteY5" fmla="*/ 1248982 h 4340352"/>
                <a:gd name="connsiteX6" fmla="*/ 920242 w 2533586"/>
                <a:gd name="connsiteY6" fmla="*/ 836676 h 4340352"/>
                <a:gd name="connsiteX7" fmla="*/ 1219137 w 2533586"/>
                <a:gd name="connsiteY7" fmla="*/ 693230 h 4340352"/>
                <a:gd name="connsiteX8" fmla="*/ 1517714 w 2533586"/>
                <a:gd name="connsiteY8" fmla="*/ 800735 h 4340352"/>
                <a:gd name="connsiteX9" fmla="*/ 1664208 w 2533586"/>
                <a:gd name="connsiteY9" fmla="*/ 1081596 h 4340352"/>
                <a:gd name="connsiteX10" fmla="*/ 1703070 w 2533586"/>
                <a:gd name="connsiteY10" fmla="*/ 1463993 h 4340352"/>
                <a:gd name="connsiteX11" fmla="*/ 1703070 w 2533586"/>
                <a:gd name="connsiteY11" fmla="*/ 1667193 h 4340352"/>
                <a:gd name="connsiteX12" fmla="*/ 2515616 w 2533586"/>
                <a:gd name="connsiteY12" fmla="*/ 1667193 h 4340352"/>
                <a:gd name="connsiteX13" fmla="*/ 2515616 w 2533586"/>
                <a:gd name="connsiteY13" fmla="*/ 1452055 h 4340352"/>
                <a:gd name="connsiteX14" fmla="*/ 2387219 w 2533586"/>
                <a:gd name="connsiteY14" fmla="*/ 696214 h 4340352"/>
                <a:gd name="connsiteX15" fmla="*/ 1977834 w 2533586"/>
                <a:gd name="connsiteY15" fmla="*/ 185293 h 4340352"/>
                <a:gd name="connsiteX16" fmla="*/ 1242949 w 2533586"/>
                <a:gd name="connsiteY16" fmla="*/ 0 h 4340352"/>
                <a:gd name="connsiteX17" fmla="*/ 310833 w 2533586"/>
                <a:gd name="connsiteY17" fmla="*/ 334645 h 4340352"/>
                <a:gd name="connsiteX18" fmla="*/ 0 w 2533586"/>
                <a:gd name="connsiteY18" fmla="*/ 1266762 h 4340352"/>
                <a:gd name="connsiteX19" fmla="*/ 83820 w 2533586"/>
                <a:gd name="connsiteY19" fmla="*/ 1807528 h 4340352"/>
                <a:gd name="connsiteX20" fmla="*/ 304736 w 2533586"/>
                <a:gd name="connsiteY20" fmla="*/ 2270633 h 4340352"/>
                <a:gd name="connsiteX21" fmla="*/ 603631 w 2533586"/>
                <a:gd name="connsiteY21" fmla="*/ 2724722 h 4340352"/>
                <a:gd name="connsiteX22" fmla="*/ 1595501 w 2533586"/>
                <a:gd name="connsiteY22" fmla="*/ 4230561 h 4340352"/>
                <a:gd name="connsiteX23" fmla="*/ 1664398 w 2533586"/>
                <a:gd name="connsiteY23" fmla="*/ 4340225 h 4340352"/>
                <a:gd name="connsiteX24" fmla="*/ 2513457 w 2533586"/>
                <a:gd name="connsiteY24" fmla="*/ 4340225 h 434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33586" h="4340352" extrusionOk="0">
                  <a:moveTo>
                    <a:pt x="2513457" y="4340352"/>
                  </a:moveTo>
                  <a:lnTo>
                    <a:pt x="2533587" y="4308348"/>
                  </a:lnTo>
                  <a:lnTo>
                    <a:pt x="1338580" y="2461959"/>
                  </a:lnTo>
                  <a:cubicBezTo>
                    <a:pt x="1250887" y="2326640"/>
                    <a:pt x="1168273" y="2197100"/>
                    <a:pt x="1090549" y="2073529"/>
                  </a:cubicBezTo>
                  <a:cubicBezTo>
                    <a:pt x="1012889" y="1950085"/>
                    <a:pt x="949198" y="1821625"/>
                    <a:pt x="899351" y="1688148"/>
                  </a:cubicBezTo>
                  <a:cubicBezTo>
                    <a:pt x="849630" y="1554734"/>
                    <a:pt x="824611" y="1408367"/>
                    <a:pt x="824611" y="1248982"/>
                  </a:cubicBezTo>
                  <a:cubicBezTo>
                    <a:pt x="824611" y="1069658"/>
                    <a:pt x="856678" y="932307"/>
                    <a:pt x="920242" y="836676"/>
                  </a:cubicBezTo>
                  <a:cubicBezTo>
                    <a:pt x="984059" y="741045"/>
                    <a:pt x="1083691" y="693230"/>
                    <a:pt x="1219137" y="693230"/>
                  </a:cubicBezTo>
                  <a:cubicBezTo>
                    <a:pt x="1346517" y="693230"/>
                    <a:pt x="1446085" y="729044"/>
                    <a:pt x="1517714" y="800735"/>
                  </a:cubicBezTo>
                  <a:cubicBezTo>
                    <a:pt x="1589469" y="872427"/>
                    <a:pt x="1638300" y="966153"/>
                    <a:pt x="1664208" y="1081596"/>
                  </a:cubicBezTo>
                  <a:cubicBezTo>
                    <a:pt x="1690116" y="1197166"/>
                    <a:pt x="1703070" y="1324610"/>
                    <a:pt x="1703070" y="1463993"/>
                  </a:cubicBezTo>
                  <a:lnTo>
                    <a:pt x="1703070" y="1667193"/>
                  </a:lnTo>
                  <a:lnTo>
                    <a:pt x="2515616" y="1667193"/>
                  </a:lnTo>
                  <a:lnTo>
                    <a:pt x="2515616" y="1452055"/>
                  </a:lnTo>
                  <a:cubicBezTo>
                    <a:pt x="2515616" y="1165225"/>
                    <a:pt x="2472944" y="913321"/>
                    <a:pt x="2387219" y="696214"/>
                  </a:cubicBezTo>
                  <a:cubicBezTo>
                    <a:pt x="2301621" y="479107"/>
                    <a:pt x="2165223" y="308864"/>
                    <a:pt x="1977834" y="185293"/>
                  </a:cubicBezTo>
                  <a:cubicBezTo>
                    <a:pt x="1790700" y="61849"/>
                    <a:pt x="1545653" y="0"/>
                    <a:pt x="1242949" y="0"/>
                  </a:cubicBezTo>
                  <a:cubicBezTo>
                    <a:pt x="828739" y="0"/>
                    <a:pt x="518033" y="111570"/>
                    <a:pt x="310833" y="334645"/>
                  </a:cubicBezTo>
                  <a:cubicBezTo>
                    <a:pt x="103696" y="557784"/>
                    <a:pt x="0" y="868553"/>
                    <a:pt x="0" y="1266762"/>
                  </a:cubicBezTo>
                  <a:cubicBezTo>
                    <a:pt x="0" y="1466025"/>
                    <a:pt x="27940" y="1646174"/>
                    <a:pt x="83820" y="1807528"/>
                  </a:cubicBezTo>
                  <a:cubicBezTo>
                    <a:pt x="139573" y="1968881"/>
                    <a:pt x="213233" y="2123249"/>
                    <a:pt x="304736" y="2270633"/>
                  </a:cubicBezTo>
                  <a:cubicBezTo>
                    <a:pt x="396494" y="2418017"/>
                    <a:pt x="495935" y="2569401"/>
                    <a:pt x="603631" y="2724722"/>
                  </a:cubicBezTo>
                  <a:lnTo>
                    <a:pt x="1595501" y="4230561"/>
                  </a:lnTo>
                  <a:lnTo>
                    <a:pt x="1664398" y="4340225"/>
                  </a:lnTo>
                  <a:lnTo>
                    <a:pt x="2513457" y="4340225"/>
                  </a:lnTo>
                  <a:close/>
                </a:path>
              </a:pathLst>
            </a:custGeom>
            <a:solidFill>
              <a:srgbClr val="FF66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: фигура 13"/>
            <p:cNvSpPr/>
            <p:nvPr/>
          </p:nvSpPr>
          <p:spPr bwMode="auto">
            <a:xfrm>
              <a:off x="641733" y="1258887"/>
              <a:ext cx="2554287" cy="4340225"/>
            </a:xfrm>
            <a:custGeom>
              <a:avLst/>
              <a:gdLst>
                <a:gd name="connsiteX0" fmla="*/ 1463865 w 2554287"/>
                <a:gd name="connsiteY0" fmla="*/ 2073466 h 4340225"/>
                <a:gd name="connsiteX1" fmla="*/ 1215835 w 2554287"/>
                <a:gd name="connsiteY1" fmla="*/ 2461895 h 4340225"/>
                <a:gd name="connsiteX2" fmla="*/ 0 w 2554287"/>
                <a:gd name="connsiteY2" fmla="*/ 4340225 h 4340225"/>
                <a:gd name="connsiteX3" fmla="*/ 889762 w 2554287"/>
                <a:gd name="connsiteY3" fmla="*/ 4340225 h 4340225"/>
                <a:gd name="connsiteX4" fmla="*/ 958723 w 2554287"/>
                <a:gd name="connsiteY4" fmla="*/ 4230561 h 4340225"/>
                <a:gd name="connsiteX5" fmla="*/ 1950720 w 2554287"/>
                <a:gd name="connsiteY5" fmla="*/ 2724722 h 4340225"/>
                <a:gd name="connsiteX6" fmla="*/ 2249488 w 2554287"/>
                <a:gd name="connsiteY6" fmla="*/ 2270633 h 4340225"/>
                <a:gd name="connsiteX7" fmla="*/ 2470595 w 2554287"/>
                <a:gd name="connsiteY7" fmla="*/ 1807528 h 4340225"/>
                <a:gd name="connsiteX8" fmla="*/ 2554288 w 2554287"/>
                <a:gd name="connsiteY8" fmla="*/ 1266762 h 4340225"/>
                <a:gd name="connsiteX9" fmla="*/ 2243455 w 2554287"/>
                <a:gd name="connsiteY9" fmla="*/ 334645 h 4340225"/>
                <a:gd name="connsiteX10" fmla="*/ 1311465 w 2554287"/>
                <a:gd name="connsiteY10" fmla="*/ 0 h 4340225"/>
                <a:gd name="connsiteX11" fmla="*/ 576453 w 2554287"/>
                <a:gd name="connsiteY11" fmla="*/ 185293 h 4340225"/>
                <a:gd name="connsiteX12" fmla="*/ 167068 w 2554287"/>
                <a:gd name="connsiteY12" fmla="*/ 696214 h 4340225"/>
                <a:gd name="connsiteX13" fmla="*/ 38672 w 2554287"/>
                <a:gd name="connsiteY13" fmla="*/ 1452055 h 4340225"/>
                <a:gd name="connsiteX14" fmla="*/ 38672 w 2554287"/>
                <a:gd name="connsiteY14" fmla="*/ 1667192 h 4340225"/>
                <a:gd name="connsiteX15" fmla="*/ 851345 w 2554287"/>
                <a:gd name="connsiteY15" fmla="*/ 1667192 h 4340225"/>
                <a:gd name="connsiteX16" fmla="*/ 851345 w 2554287"/>
                <a:gd name="connsiteY16" fmla="*/ 1463992 h 4340225"/>
                <a:gd name="connsiteX17" fmla="*/ 890207 w 2554287"/>
                <a:gd name="connsiteY17" fmla="*/ 1081595 h 4340225"/>
                <a:gd name="connsiteX18" fmla="*/ 1036574 w 2554287"/>
                <a:gd name="connsiteY18" fmla="*/ 800735 h 4340225"/>
                <a:gd name="connsiteX19" fmla="*/ 1335341 w 2554287"/>
                <a:gd name="connsiteY19" fmla="*/ 693230 h 4340225"/>
                <a:gd name="connsiteX20" fmla="*/ 1634109 w 2554287"/>
                <a:gd name="connsiteY20" fmla="*/ 836676 h 4340225"/>
                <a:gd name="connsiteX21" fmla="*/ 1729740 w 2554287"/>
                <a:gd name="connsiteY21" fmla="*/ 1248982 h 4340225"/>
                <a:gd name="connsiteX22" fmla="*/ 1655001 w 2554287"/>
                <a:gd name="connsiteY22" fmla="*/ 1688148 h 4340225"/>
                <a:gd name="connsiteX23" fmla="*/ 1463865 w 2554287"/>
                <a:gd name="connsiteY23" fmla="*/ 2073466 h 4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4287" h="4340225" extrusionOk="0">
                  <a:moveTo>
                    <a:pt x="1463865" y="2073466"/>
                  </a:moveTo>
                  <a:cubicBezTo>
                    <a:pt x="1386078" y="2197037"/>
                    <a:pt x="1303401" y="2326513"/>
                    <a:pt x="1215835" y="2461895"/>
                  </a:cubicBezTo>
                  <a:lnTo>
                    <a:pt x="0" y="4340225"/>
                  </a:lnTo>
                  <a:lnTo>
                    <a:pt x="889762" y="4340225"/>
                  </a:lnTo>
                  <a:lnTo>
                    <a:pt x="958723" y="4230561"/>
                  </a:lnTo>
                  <a:lnTo>
                    <a:pt x="1950720" y="2724722"/>
                  </a:lnTo>
                  <a:cubicBezTo>
                    <a:pt x="2058416" y="2569401"/>
                    <a:pt x="2157857" y="2418016"/>
                    <a:pt x="2249488" y="2270633"/>
                  </a:cubicBezTo>
                  <a:cubicBezTo>
                    <a:pt x="2341118" y="2123250"/>
                    <a:pt x="2414651" y="1968881"/>
                    <a:pt x="2470595" y="1807528"/>
                  </a:cubicBezTo>
                  <a:cubicBezTo>
                    <a:pt x="2526348" y="1646174"/>
                    <a:pt x="2554288" y="1465961"/>
                    <a:pt x="2554288" y="1266762"/>
                  </a:cubicBezTo>
                  <a:cubicBezTo>
                    <a:pt x="2554288" y="868489"/>
                    <a:pt x="2450592" y="557784"/>
                    <a:pt x="2243455" y="334645"/>
                  </a:cubicBezTo>
                  <a:cubicBezTo>
                    <a:pt x="2036318" y="111570"/>
                    <a:pt x="1725676" y="0"/>
                    <a:pt x="1311465" y="0"/>
                  </a:cubicBezTo>
                  <a:cubicBezTo>
                    <a:pt x="1008571" y="0"/>
                    <a:pt x="763651" y="61849"/>
                    <a:pt x="576453" y="185293"/>
                  </a:cubicBezTo>
                  <a:cubicBezTo>
                    <a:pt x="389191" y="308864"/>
                    <a:pt x="252666" y="479108"/>
                    <a:pt x="167068" y="696214"/>
                  </a:cubicBezTo>
                  <a:cubicBezTo>
                    <a:pt x="81471" y="913320"/>
                    <a:pt x="38672" y="1165225"/>
                    <a:pt x="38672" y="1452055"/>
                  </a:cubicBezTo>
                  <a:lnTo>
                    <a:pt x="38672" y="1667192"/>
                  </a:lnTo>
                  <a:lnTo>
                    <a:pt x="851345" y="1667192"/>
                  </a:lnTo>
                  <a:lnTo>
                    <a:pt x="851345" y="1463992"/>
                  </a:lnTo>
                  <a:cubicBezTo>
                    <a:pt x="851345" y="1324610"/>
                    <a:pt x="864172" y="1197166"/>
                    <a:pt x="890207" y="1081595"/>
                  </a:cubicBezTo>
                  <a:cubicBezTo>
                    <a:pt x="916114" y="966152"/>
                    <a:pt x="964946" y="872427"/>
                    <a:pt x="1036574" y="800735"/>
                  </a:cubicBezTo>
                  <a:cubicBezTo>
                    <a:pt x="1108202" y="729044"/>
                    <a:pt x="1207770" y="693230"/>
                    <a:pt x="1335341" y="693230"/>
                  </a:cubicBezTo>
                  <a:cubicBezTo>
                    <a:pt x="1470660" y="693230"/>
                    <a:pt x="1570419" y="741045"/>
                    <a:pt x="1634109" y="836676"/>
                  </a:cubicBezTo>
                  <a:cubicBezTo>
                    <a:pt x="1697800" y="932307"/>
                    <a:pt x="1729740" y="1069658"/>
                    <a:pt x="1729740" y="1248982"/>
                  </a:cubicBezTo>
                  <a:cubicBezTo>
                    <a:pt x="1729740" y="1408367"/>
                    <a:pt x="1704912" y="1554734"/>
                    <a:pt x="1655001" y="1688148"/>
                  </a:cubicBezTo>
                  <a:cubicBezTo>
                    <a:pt x="1605089" y="1821561"/>
                    <a:pt x="1541526" y="1950022"/>
                    <a:pt x="1463865" y="2073466"/>
                  </a:cubicBezTo>
                  <a:close/>
                </a:path>
              </a:pathLst>
            </a:custGeom>
            <a:solidFill>
              <a:srgbClr val="00679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" name="Рисунок 5"/>
          <p:cNvGrpSpPr/>
          <p:nvPr/>
        </p:nvGrpSpPr>
        <p:grpSpPr bwMode="auto">
          <a:xfrm>
            <a:off x="878640" y="2657932"/>
            <a:ext cx="228866" cy="235467"/>
            <a:chOff x="-1022664" y="1258760"/>
            <a:chExt cx="4218686" cy="4340352"/>
          </a:xfrm>
        </p:grpSpPr>
        <p:sp>
          <p:nvSpPr>
            <p:cNvPr id="16" name="Полилиния: фигура 15"/>
            <p:cNvSpPr/>
            <p:nvPr/>
          </p:nvSpPr>
          <p:spPr bwMode="auto">
            <a:xfrm>
              <a:off x="-1022664" y="1258760"/>
              <a:ext cx="2533586" cy="4340352"/>
            </a:xfrm>
            <a:custGeom>
              <a:avLst/>
              <a:gdLst>
                <a:gd name="connsiteX0" fmla="*/ 2513457 w 2533586"/>
                <a:gd name="connsiteY0" fmla="*/ 4340352 h 4340352"/>
                <a:gd name="connsiteX1" fmla="*/ 2533587 w 2533586"/>
                <a:gd name="connsiteY1" fmla="*/ 4308348 h 4340352"/>
                <a:gd name="connsiteX2" fmla="*/ 1338580 w 2533586"/>
                <a:gd name="connsiteY2" fmla="*/ 2461959 h 4340352"/>
                <a:gd name="connsiteX3" fmla="*/ 1090549 w 2533586"/>
                <a:gd name="connsiteY3" fmla="*/ 2073529 h 4340352"/>
                <a:gd name="connsiteX4" fmla="*/ 899351 w 2533586"/>
                <a:gd name="connsiteY4" fmla="*/ 1688148 h 4340352"/>
                <a:gd name="connsiteX5" fmla="*/ 824611 w 2533586"/>
                <a:gd name="connsiteY5" fmla="*/ 1248982 h 4340352"/>
                <a:gd name="connsiteX6" fmla="*/ 920242 w 2533586"/>
                <a:gd name="connsiteY6" fmla="*/ 836676 h 4340352"/>
                <a:gd name="connsiteX7" fmla="*/ 1219137 w 2533586"/>
                <a:gd name="connsiteY7" fmla="*/ 693230 h 4340352"/>
                <a:gd name="connsiteX8" fmla="*/ 1517714 w 2533586"/>
                <a:gd name="connsiteY8" fmla="*/ 800735 h 4340352"/>
                <a:gd name="connsiteX9" fmla="*/ 1664208 w 2533586"/>
                <a:gd name="connsiteY9" fmla="*/ 1081596 h 4340352"/>
                <a:gd name="connsiteX10" fmla="*/ 1703070 w 2533586"/>
                <a:gd name="connsiteY10" fmla="*/ 1463993 h 4340352"/>
                <a:gd name="connsiteX11" fmla="*/ 1703070 w 2533586"/>
                <a:gd name="connsiteY11" fmla="*/ 1667193 h 4340352"/>
                <a:gd name="connsiteX12" fmla="*/ 2515616 w 2533586"/>
                <a:gd name="connsiteY12" fmla="*/ 1667193 h 4340352"/>
                <a:gd name="connsiteX13" fmla="*/ 2515616 w 2533586"/>
                <a:gd name="connsiteY13" fmla="*/ 1452055 h 4340352"/>
                <a:gd name="connsiteX14" fmla="*/ 2387219 w 2533586"/>
                <a:gd name="connsiteY14" fmla="*/ 696214 h 4340352"/>
                <a:gd name="connsiteX15" fmla="*/ 1977834 w 2533586"/>
                <a:gd name="connsiteY15" fmla="*/ 185293 h 4340352"/>
                <a:gd name="connsiteX16" fmla="*/ 1242949 w 2533586"/>
                <a:gd name="connsiteY16" fmla="*/ 0 h 4340352"/>
                <a:gd name="connsiteX17" fmla="*/ 310833 w 2533586"/>
                <a:gd name="connsiteY17" fmla="*/ 334645 h 4340352"/>
                <a:gd name="connsiteX18" fmla="*/ 0 w 2533586"/>
                <a:gd name="connsiteY18" fmla="*/ 1266762 h 4340352"/>
                <a:gd name="connsiteX19" fmla="*/ 83820 w 2533586"/>
                <a:gd name="connsiteY19" fmla="*/ 1807528 h 4340352"/>
                <a:gd name="connsiteX20" fmla="*/ 304736 w 2533586"/>
                <a:gd name="connsiteY20" fmla="*/ 2270633 h 4340352"/>
                <a:gd name="connsiteX21" fmla="*/ 603631 w 2533586"/>
                <a:gd name="connsiteY21" fmla="*/ 2724722 h 4340352"/>
                <a:gd name="connsiteX22" fmla="*/ 1595501 w 2533586"/>
                <a:gd name="connsiteY22" fmla="*/ 4230561 h 4340352"/>
                <a:gd name="connsiteX23" fmla="*/ 1664398 w 2533586"/>
                <a:gd name="connsiteY23" fmla="*/ 4340225 h 4340352"/>
                <a:gd name="connsiteX24" fmla="*/ 2513457 w 2533586"/>
                <a:gd name="connsiteY24" fmla="*/ 4340225 h 434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33586" h="4340352" extrusionOk="0">
                  <a:moveTo>
                    <a:pt x="2513457" y="4340352"/>
                  </a:moveTo>
                  <a:lnTo>
                    <a:pt x="2533587" y="4308348"/>
                  </a:lnTo>
                  <a:lnTo>
                    <a:pt x="1338580" y="2461959"/>
                  </a:lnTo>
                  <a:cubicBezTo>
                    <a:pt x="1250887" y="2326640"/>
                    <a:pt x="1168273" y="2197100"/>
                    <a:pt x="1090549" y="2073529"/>
                  </a:cubicBezTo>
                  <a:cubicBezTo>
                    <a:pt x="1012889" y="1950085"/>
                    <a:pt x="949198" y="1821625"/>
                    <a:pt x="899351" y="1688148"/>
                  </a:cubicBezTo>
                  <a:cubicBezTo>
                    <a:pt x="849630" y="1554734"/>
                    <a:pt x="824611" y="1408367"/>
                    <a:pt x="824611" y="1248982"/>
                  </a:cubicBezTo>
                  <a:cubicBezTo>
                    <a:pt x="824611" y="1069658"/>
                    <a:pt x="856678" y="932307"/>
                    <a:pt x="920242" y="836676"/>
                  </a:cubicBezTo>
                  <a:cubicBezTo>
                    <a:pt x="984059" y="741045"/>
                    <a:pt x="1083691" y="693230"/>
                    <a:pt x="1219137" y="693230"/>
                  </a:cubicBezTo>
                  <a:cubicBezTo>
                    <a:pt x="1346517" y="693230"/>
                    <a:pt x="1446085" y="729044"/>
                    <a:pt x="1517714" y="800735"/>
                  </a:cubicBezTo>
                  <a:cubicBezTo>
                    <a:pt x="1589469" y="872427"/>
                    <a:pt x="1638300" y="966153"/>
                    <a:pt x="1664208" y="1081596"/>
                  </a:cubicBezTo>
                  <a:cubicBezTo>
                    <a:pt x="1690116" y="1197166"/>
                    <a:pt x="1703070" y="1324610"/>
                    <a:pt x="1703070" y="1463993"/>
                  </a:cubicBezTo>
                  <a:lnTo>
                    <a:pt x="1703070" y="1667193"/>
                  </a:lnTo>
                  <a:lnTo>
                    <a:pt x="2515616" y="1667193"/>
                  </a:lnTo>
                  <a:lnTo>
                    <a:pt x="2515616" y="1452055"/>
                  </a:lnTo>
                  <a:cubicBezTo>
                    <a:pt x="2515616" y="1165225"/>
                    <a:pt x="2472944" y="913321"/>
                    <a:pt x="2387219" y="696214"/>
                  </a:cubicBezTo>
                  <a:cubicBezTo>
                    <a:pt x="2301621" y="479107"/>
                    <a:pt x="2165223" y="308864"/>
                    <a:pt x="1977834" y="185293"/>
                  </a:cubicBezTo>
                  <a:cubicBezTo>
                    <a:pt x="1790700" y="61849"/>
                    <a:pt x="1545653" y="0"/>
                    <a:pt x="1242949" y="0"/>
                  </a:cubicBezTo>
                  <a:cubicBezTo>
                    <a:pt x="828739" y="0"/>
                    <a:pt x="518033" y="111570"/>
                    <a:pt x="310833" y="334645"/>
                  </a:cubicBezTo>
                  <a:cubicBezTo>
                    <a:pt x="103696" y="557784"/>
                    <a:pt x="0" y="868553"/>
                    <a:pt x="0" y="1266762"/>
                  </a:cubicBezTo>
                  <a:cubicBezTo>
                    <a:pt x="0" y="1466025"/>
                    <a:pt x="27940" y="1646174"/>
                    <a:pt x="83820" y="1807528"/>
                  </a:cubicBezTo>
                  <a:cubicBezTo>
                    <a:pt x="139573" y="1968881"/>
                    <a:pt x="213233" y="2123249"/>
                    <a:pt x="304736" y="2270633"/>
                  </a:cubicBezTo>
                  <a:cubicBezTo>
                    <a:pt x="396494" y="2418017"/>
                    <a:pt x="495935" y="2569401"/>
                    <a:pt x="603631" y="2724722"/>
                  </a:cubicBezTo>
                  <a:lnTo>
                    <a:pt x="1595501" y="4230561"/>
                  </a:lnTo>
                  <a:lnTo>
                    <a:pt x="1664398" y="4340225"/>
                  </a:lnTo>
                  <a:lnTo>
                    <a:pt x="2513457" y="4340225"/>
                  </a:lnTo>
                  <a:close/>
                </a:path>
              </a:pathLst>
            </a:custGeom>
            <a:solidFill>
              <a:srgbClr val="FF66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: фигура 16"/>
            <p:cNvSpPr/>
            <p:nvPr/>
          </p:nvSpPr>
          <p:spPr bwMode="auto">
            <a:xfrm>
              <a:off x="641733" y="1258887"/>
              <a:ext cx="2554287" cy="4340225"/>
            </a:xfrm>
            <a:custGeom>
              <a:avLst/>
              <a:gdLst>
                <a:gd name="connsiteX0" fmla="*/ 1463865 w 2554287"/>
                <a:gd name="connsiteY0" fmla="*/ 2073466 h 4340225"/>
                <a:gd name="connsiteX1" fmla="*/ 1215835 w 2554287"/>
                <a:gd name="connsiteY1" fmla="*/ 2461895 h 4340225"/>
                <a:gd name="connsiteX2" fmla="*/ 0 w 2554287"/>
                <a:gd name="connsiteY2" fmla="*/ 4340225 h 4340225"/>
                <a:gd name="connsiteX3" fmla="*/ 889762 w 2554287"/>
                <a:gd name="connsiteY3" fmla="*/ 4340225 h 4340225"/>
                <a:gd name="connsiteX4" fmla="*/ 958723 w 2554287"/>
                <a:gd name="connsiteY4" fmla="*/ 4230561 h 4340225"/>
                <a:gd name="connsiteX5" fmla="*/ 1950720 w 2554287"/>
                <a:gd name="connsiteY5" fmla="*/ 2724722 h 4340225"/>
                <a:gd name="connsiteX6" fmla="*/ 2249488 w 2554287"/>
                <a:gd name="connsiteY6" fmla="*/ 2270633 h 4340225"/>
                <a:gd name="connsiteX7" fmla="*/ 2470595 w 2554287"/>
                <a:gd name="connsiteY7" fmla="*/ 1807528 h 4340225"/>
                <a:gd name="connsiteX8" fmla="*/ 2554288 w 2554287"/>
                <a:gd name="connsiteY8" fmla="*/ 1266762 h 4340225"/>
                <a:gd name="connsiteX9" fmla="*/ 2243455 w 2554287"/>
                <a:gd name="connsiteY9" fmla="*/ 334645 h 4340225"/>
                <a:gd name="connsiteX10" fmla="*/ 1311465 w 2554287"/>
                <a:gd name="connsiteY10" fmla="*/ 0 h 4340225"/>
                <a:gd name="connsiteX11" fmla="*/ 576453 w 2554287"/>
                <a:gd name="connsiteY11" fmla="*/ 185293 h 4340225"/>
                <a:gd name="connsiteX12" fmla="*/ 167068 w 2554287"/>
                <a:gd name="connsiteY12" fmla="*/ 696214 h 4340225"/>
                <a:gd name="connsiteX13" fmla="*/ 38672 w 2554287"/>
                <a:gd name="connsiteY13" fmla="*/ 1452055 h 4340225"/>
                <a:gd name="connsiteX14" fmla="*/ 38672 w 2554287"/>
                <a:gd name="connsiteY14" fmla="*/ 1667192 h 4340225"/>
                <a:gd name="connsiteX15" fmla="*/ 851345 w 2554287"/>
                <a:gd name="connsiteY15" fmla="*/ 1667192 h 4340225"/>
                <a:gd name="connsiteX16" fmla="*/ 851345 w 2554287"/>
                <a:gd name="connsiteY16" fmla="*/ 1463992 h 4340225"/>
                <a:gd name="connsiteX17" fmla="*/ 890207 w 2554287"/>
                <a:gd name="connsiteY17" fmla="*/ 1081595 h 4340225"/>
                <a:gd name="connsiteX18" fmla="*/ 1036574 w 2554287"/>
                <a:gd name="connsiteY18" fmla="*/ 800735 h 4340225"/>
                <a:gd name="connsiteX19" fmla="*/ 1335341 w 2554287"/>
                <a:gd name="connsiteY19" fmla="*/ 693230 h 4340225"/>
                <a:gd name="connsiteX20" fmla="*/ 1634109 w 2554287"/>
                <a:gd name="connsiteY20" fmla="*/ 836676 h 4340225"/>
                <a:gd name="connsiteX21" fmla="*/ 1729740 w 2554287"/>
                <a:gd name="connsiteY21" fmla="*/ 1248982 h 4340225"/>
                <a:gd name="connsiteX22" fmla="*/ 1655001 w 2554287"/>
                <a:gd name="connsiteY22" fmla="*/ 1688148 h 4340225"/>
                <a:gd name="connsiteX23" fmla="*/ 1463865 w 2554287"/>
                <a:gd name="connsiteY23" fmla="*/ 2073466 h 4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4287" h="4340225" extrusionOk="0">
                  <a:moveTo>
                    <a:pt x="1463865" y="2073466"/>
                  </a:moveTo>
                  <a:cubicBezTo>
                    <a:pt x="1386078" y="2197037"/>
                    <a:pt x="1303401" y="2326513"/>
                    <a:pt x="1215835" y="2461895"/>
                  </a:cubicBezTo>
                  <a:lnTo>
                    <a:pt x="0" y="4340225"/>
                  </a:lnTo>
                  <a:lnTo>
                    <a:pt x="889762" y="4340225"/>
                  </a:lnTo>
                  <a:lnTo>
                    <a:pt x="958723" y="4230561"/>
                  </a:lnTo>
                  <a:lnTo>
                    <a:pt x="1950720" y="2724722"/>
                  </a:lnTo>
                  <a:cubicBezTo>
                    <a:pt x="2058416" y="2569401"/>
                    <a:pt x="2157857" y="2418016"/>
                    <a:pt x="2249488" y="2270633"/>
                  </a:cubicBezTo>
                  <a:cubicBezTo>
                    <a:pt x="2341118" y="2123250"/>
                    <a:pt x="2414651" y="1968881"/>
                    <a:pt x="2470595" y="1807528"/>
                  </a:cubicBezTo>
                  <a:cubicBezTo>
                    <a:pt x="2526348" y="1646174"/>
                    <a:pt x="2554288" y="1465961"/>
                    <a:pt x="2554288" y="1266762"/>
                  </a:cubicBezTo>
                  <a:cubicBezTo>
                    <a:pt x="2554288" y="868489"/>
                    <a:pt x="2450592" y="557784"/>
                    <a:pt x="2243455" y="334645"/>
                  </a:cubicBezTo>
                  <a:cubicBezTo>
                    <a:pt x="2036318" y="111570"/>
                    <a:pt x="1725676" y="0"/>
                    <a:pt x="1311465" y="0"/>
                  </a:cubicBezTo>
                  <a:cubicBezTo>
                    <a:pt x="1008571" y="0"/>
                    <a:pt x="763651" y="61849"/>
                    <a:pt x="576453" y="185293"/>
                  </a:cubicBezTo>
                  <a:cubicBezTo>
                    <a:pt x="389191" y="308864"/>
                    <a:pt x="252666" y="479108"/>
                    <a:pt x="167068" y="696214"/>
                  </a:cubicBezTo>
                  <a:cubicBezTo>
                    <a:pt x="81471" y="913320"/>
                    <a:pt x="38672" y="1165225"/>
                    <a:pt x="38672" y="1452055"/>
                  </a:cubicBezTo>
                  <a:lnTo>
                    <a:pt x="38672" y="1667192"/>
                  </a:lnTo>
                  <a:lnTo>
                    <a:pt x="851345" y="1667192"/>
                  </a:lnTo>
                  <a:lnTo>
                    <a:pt x="851345" y="1463992"/>
                  </a:lnTo>
                  <a:cubicBezTo>
                    <a:pt x="851345" y="1324610"/>
                    <a:pt x="864172" y="1197166"/>
                    <a:pt x="890207" y="1081595"/>
                  </a:cubicBezTo>
                  <a:cubicBezTo>
                    <a:pt x="916114" y="966152"/>
                    <a:pt x="964946" y="872427"/>
                    <a:pt x="1036574" y="800735"/>
                  </a:cubicBezTo>
                  <a:cubicBezTo>
                    <a:pt x="1108202" y="729044"/>
                    <a:pt x="1207770" y="693230"/>
                    <a:pt x="1335341" y="693230"/>
                  </a:cubicBezTo>
                  <a:cubicBezTo>
                    <a:pt x="1470660" y="693230"/>
                    <a:pt x="1570419" y="741045"/>
                    <a:pt x="1634109" y="836676"/>
                  </a:cubicBezTo>
                  <a:cubicBezTo>
                    <a:pt x="1697800" y="932307"/>
                    <a:pt x="1729740" y="1069658"/>
                    <a:pt x="1729740" y="1248982"/>
                  </a:cubicBezTo>
                  <a:cubicBezTo>
                    <a:pt x="1729740" y="1408367"/>
                    <a:pt x="1704912" y="1554734"/>
                    <a:pt x="1655001" y="1688148"/>
                  </a:cubicBezTo>
                  <a:cubicBezTo>
                    <a:pt x="1605089" y="1821561"/>
                    <a:pt x="1541526" y="1950022"/>
                    <a:pt x="1463865" y="2073466"/>
                  </a:cubicBezTo>
                  <a:close/>
                </a:path>
              </a:pathLst>
            </a:custGeom>
            <a:solidFill>
              <a:srgbClr val="00679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" name="Рисунок 5"/>
          <p:cNvGrpSpPr/>
          <p:nvPr/>
        </p:nvGrpSpPr>
        <p:grpSpPr bwMode="auto">
          <a:xfrm>
            <a:off x="878640" y="3244858"/>
            <a:ext cx="228866" cy="235467"/>
            <a:chOff x="-1022664" y="1258760"/>
            <a:chExt cx="4218686" cy="4340352"/>
          </a:xfrm>
        </p:grpSpPr>
        <p:sp>
          <p:nvSpPr>
            <p:cNvPr id="19" name="Полилиния: фигура 18"/>
            <p:cNvSpPr/>
            <p:nvPr/>
          </p:nvSpPr>
          <p:spPr bwMode="auto">
            <a:xfrm>
              <a:off x="-1022664" y="1258760"/>
              <a:ext cx="2533586" cy="4340352"/>
            </a:xfrm>
            <a:custGeom>
              <a:avLst/>
              <a:gdLst>
                <a:gd name="connsiteX0" fmla="*/ 2513457 w 2533586"/>
                <a:gd name="connsiteY0" fmla="*/ 4340352 h 4340352"/>
                <a:gd name="connsiteX1" fmla="*/ 2533587 w 2533586"/>
                <a:gd name="connsiteY1" fmla="*/ 4308348 h 4340352"/>
                <a:gd name="connsiteX2" fmla="*/ 1338580 w 2533586"/>
                <a:gd name="connsiteY2" fmla="*/ 2461959 h 4340352"/>
                <a:gd name="connsiteX3" fmla="*/ 1090549 w 2533586"/>
                <a:gd name="connsiteY3" fmla="*/ 2073529 h 4340352"/>
                <a:gd name="connsiteX4" fmla="*/ 899351 w 2533586"/>
                <a:gd name="connsiteY4" fmla="*/ 1688148 h 4340352"/>
                <a:gd name="connsiteX5" fmla="*/ 824611 w 2533586"/>
                <a:gd name="connsiteY5" fmla="*/ 1248982 h 4340352"/>
                <a:gd name="connsiteX6" fmla="*/ 920242 w 2533586"/>
                <a:gd name="connsiteY6" fmla="*/ 836676 h 4340352"/>
                <a:gd name="connsiteX7" fmla="*/ 1219137 w 2533586"/>
                <a:gd name="connsiteY7" fmla="*/ 693230 h 4340352"/>
                <a:gd name="connsiteX8" fmla="*/ 1517714 w 2533586"/>
                <a:gd name="connsiteY8" fmla="*/ 800735 h 4340352"/>
                <a:gd name="connsiteX9" fmla="*/ 1664208 w 2533586"/>
                <a:gd name="connsiteY9" fmla="*/ 1081596 h 4340352"/>
                <a:gd name="connsiteX10" fmla="*/ 1703070 w 2533586"/>
                <a:gd name="connsiteY10" fmla="*/ 1463993 h 4340352"/>
                <a:gd name="connsiteX11" fmla="*/ 1703070 w 2533586"/>
                <a:gd name="connsiteY11" fmla="*/ 1667193 h 4340352"/>
                <a:gd name="connsiteX12" fmla="*/ 2515616 w 2533586"/>
                <a:gd name="connsiteY12" fmla="*/ 1667193 h 4340352"/>
                <a:gd name="connsiteX13" fmla="*/ 2515616 w 2533586"/>
                <a:gd name="connsiteY13" fmla="*/ 1452055 h 4340352"/>
                <a:gd name="connsiteX14" fmla="*/ 2387219 w 2533586"/>
                <a:gd name="connsiteY14" fmla="*/ 696214 h 4340352"/>
                <a:gd name="connsiteX15" fmla="*/ 1977834 w 2533586"/>
                <a:gd name="connsiteY15" fmla="*/ 185293 h 4340352"/>
                <a:gd name="connsiteX16" fmla="*/ 1242949 w 2533586"/>
                <a:gd name="connsiteY16" fmla="*/ 0 h 4340352"/>
                <a:gd name="connsiteX17" fmla="*/ 310833 w 2533586"/>
                <a:gd name="connsiteY17" fmla="*/ 334645 h 4340352"/>
                <a:gd name="connsiteX18" fmla="*/ 0 w 2533586"/>
                <a:gd name="connsiteY18" fmla="*/ 1266762 h 4340352"/>
                <a:gd name="connsiteX19" fmla="*/ 83820 w 2533586"/>
                <a:gd name="connsiteY19" fmla="*/ 1807528 h 4340352"/>
                <a:gd name="connsiteX20" fmla="*/ 304736 w 2533586"/>
                <a:gd name="connsiteY20" fmla="*/ 2270633 h 4340352"/>
                <a:gd name="connsiteX21" fmla="*/ 603631 w 2533586"/>
                <a:gd name="connsiteY21" fmla="*/ 2724722 h 4340352"/>
                <a:gd name="connsiteX22" fmla="*/ 1595501 w 2533586"/>
                <a:gd name="connsiteY22" fmla="*/ 4230561 h 4340352"/>
                <a:gd name="connsiteX23" fmla="*/ 1664398 w 2533586"/>
                <a:gd name="connsiteY23" fmla="*/ 4340225 h 4340352"/>
                <a:gd name="connsiteX24" fmla="*/ 2513457 w 2533586"/>
                <a:gd name="connsiteY24" fmla="*/ 4340225 h 434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33586" h="4340352" extrusionOk="0">
                  <a:moveTo>
                    <a:pt x="2513457" y="4340352"/>
                  </a:moveTo>
                  <a:lnTo>
                    <a:pt x="2533587" y="4308348"/>
                  </a:lnTo>
                  <a:lnTo>
                    <a:pt x="1338580" y="2461959"/>
                  </a:lnTo>
                  <a:cubicBezTo>
                    <a:pt x="1250887" y="2326640"/>
                    <a:pt x="1168273" y="2197100"/>
                    <a:pt x="1090549" y="2073529"/>
                  </a:cubicBezTo>
                  <a:cubicBezTo>
                    <a:pt x="1012889" y="1950085"/>
                    <a:pt x="949198" y="1821625"/>
                    <a:pt x="899351" y="1688148"/>
                  </a:cubicBezTo>
                  <a:cubicBezTo>
                    <a:pt x="849630" y="1554734"/>
                    <a:pt x="824611" y="1408367"/>
                    <a:pt x="824611" y="1248982"/>
                  </a:cubicBezTo>
                  <a:cubicBezTo>
                    <a:pt x="824611" y="1069658"/>
                    <a:pt x="856678" y="932307"/>
                    <a:pt x="920242" y="836676"/>
                  </a:cubicBezTo>
                  <a:cubicBezTo>
                    <a:pt x="984059" y="741045"/>
                    <a:pt x="1083691" y="693230"/>
                    <a:pt x="1219137" y="693230"/>
                  </a:cubicBezTo>
                  <a:cubicBezTo>
                    <a:pt x="1346517" y="693230"/>
                    <a:pt x="1446085" y="729044"/>
                    <a:pt x="1517714" y="800735"/>
                  </a:cubicBezTo>
                  <a:cubicBezTo>
                    <a:pt x="1589469" y="872427"/>
                    <a:pt x="1638300" y="966153"/>
                    <a:pt x="1664208" y="1081596"/>
                  </a:cubicBezTo>
                  <a:cubicBezTo>
                    <a:pt x="1690116" y="1197166"/>
                    <a:pt x="1703070" y="1324610"/>
                    <a:pt x="1703070" y="1463993"/>
                  </a:cubicBezTo>
                  <a:lnTo>
                    <a:pt x="1703070" y="1667193"/>
                  </a:lnTo>
                  <a:lnTo>
                    <a:pt x="2515616" y="1667193"/>
                  </a:lnTo>
                  <a:lnTo>
                    <a:pt x="2515616" y="1452055"/>
                  </a:lnTo>
                  <a:cubicBezTo>
                    <a:pt x="2515616" y="1165225"/>
                    <a:pt x="2472944" y="913321"/>
                    <a:pt x="2387219" y="696214"/>
                  </a:cubicBezTo>
                  <a:cubicBezTo>
                    <a:pt x="2301621" y="479107"/>
                    <a:pt x="2165223" y="308864"/>
                    <a:pt x="1977834" y="185293"/>
                  </a:cubicBezTo>
                  <a:cubicBezTo>
                    <a:pt x="1790700" y="61849"/>
                    <a:pt x="1545653" y="0"/>
                    <a:pt x="1242949" y="0"/>
                  </a:cubicBezTo>
                  <a:cubicBezTo>
                    <a:pt x="828739" y="0"/>
                    <a:pt x="518033" y="111570"/>
                    <a:pt x="310833" y="334645"/>
                  </a:cubicBezTo>
                  <a:cubicBezTo>
                    <a:pt x="103696" y="557784"/>
                    <a:pt x="0" y="868553"/>
                    <a:pt x="0" y="1266762"/>
                  </a:cubicBezTo>
                  <a:cubicBezTo>
                    <a:pt x="0" y="1466025"/>
                    <a:pt x="27940" y="1646174"/>
                    <a:pt x="83820" y="1807528"/>
                  </a:cubicBezTo>
                  <a:cubicBezTo>
                    <a:pt x="139573" y="1968881"/>
                    <a:pt x="213233" y="2123249"/>
                    <a:pt x="304736" y="2270633"/>
                  </a:cubicBezTo>
                  <a:cubicBezTo>
                    <a:pt x="396494" y="2418017"/>
                    <a:pt x="495935" y="2569401"/>
                    <a:pt x="603631" y="2724722"/>
                  </a:cubicBezTo>
                  <a:lnTo>
                    <a:pt x="1595501" y="4230561"/>
                  </a:lnTo>
                  <a:lnTo>
                    <a:pt x="1664398" y="4340225"/>
                  </a:lnTo>
                  <a:lnTo>
                    <a:pt x="2513457" y="4340225"/>
                  </a:lnTo>
                  <a:close/>
                </a:path>
              </a:pathLst>
            </a:custGeom>
            <a:solidFill>
              <a:srgbClr val="FF66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: фигура 19"/>
            <p:cNvSpPr/>
            <p:nvPr/>
          </p:nvSpPr>
          <p:spPr bwMode="auto">
            <a:xfrm>
              <a:off x="641733" y="1258887"/>
              <a:ext cx="2554287" cy="4340225"/>
            </a:xfrm>
            <a:custGeom>
              <a:avLst/>
              <a:gdLst>
                <a:gd name="connsiteX0" fmla="*/ 1463865 w 2554287"/>
                <a:gd name="connsiteY0" fmla="*/ 2073466 h 4340225"/>
                <a:gd name="connsiteX1" fmla="*/ 1215835 w 2554287"/>
                <a:gd name="connsiteY1" fmla="*/ 2461895 h 4340225"/>
                <a:gd name="connsiteX2" fmla="*/ 0 w 2554287"/>
                <a:gd name="connsiteY2" fmla="*/ 4340225 h 4340225"/>
                <a:gd name="connsiteX3" fmla="*/ 889762 w 2554287"/>
                <a:gd name="connsiteY3" fmla="*/ 4340225 h 4340225"/>
                <a:gd name="connsiteX4" fmla="*/ 958723 w 2554287"/>
                <a:gd name="connsiteY4" fmla="*/ 4230561 h 4340225"/>
                <a:gd name="connsiteX5" fmla="*/ 1950720 w 2554287"/>
                <a:gd name="connsiteY5" fmla="*/ 2724722 h 4340225"/>
                <a:gd name="connsiteX6" fmla="*/ 2249488 w 2554287"/>
                <a:gd name="connsiteY6" fmla="*/ 2270633 h 4340225"/>
                <a:gd name="connsiteX7" fmla="*/ 2470595 w 2554287"/>
                <a:gd name="connsiteY7" fmla="*/ 1807528 h 4340225"/>
                <a:gd name="connsiteX8" fmla="*/ 2554288 w 2554287"/>
                <a:gd name="connsiteY8" fmla="*/ 1266762 h 4340225"/>
                <a:gd name="connsiteX9" fmla="*/ 2243455 w 2554287"/>
                <a:gd name="connsiteY9" fmla="*/ 334645 h 4340225"/>
                <a:gd name="connsiteX10" fmla="*/ 1311465 w 2554287"/>
                <a:gd name="connsiteY10" fmla="*/ 0 h 4340225"/>
                <a:gd name="connsiteX11" fmla="*/ 576453 w 2554287"/>
                <a:gd name="connsiteY11" fmla="*/ 185293 h 4340225"/>
                <a:gd name="connsiteX12" fmla="*/ 167068 w 2554287"/>
                <a:gd name="connsiteY12" fmla="*/ 696214 h 4340225"/>
                <a:gd name="connsiteX13" fmla="*/ 38672 w 2554287"/>
                <a:gd name="connsiteY13" fmla="*/ 1452055 h 4340225"/>
                <a:gd name="connsiteX14" fmla="*/ 38672 w 2554287"/>
                <a:gd name="connsiteY14" fmla="*/ 1667192 h 4340225"/>
                <a:gd name="connsiteX15" fmla="*/ 851345 w 2554287"/>
                <a:gd name="connsiteY15" fmla="*/ 1667192 h 4340225"/>
                <a:gd name="connsiteX16" fmla="*/ 851345 w 2554287"/>
                <a:gd name="connsiteY16" fmla="*/ 1463992 h 4340225"/>
                <a:gd name="connsiteX17" fmla="*/ 890207 w 2554287"/>
                <a:gd name="connsiteY17" fmla="*/ 1081595 h 4340225"/>
                <a:gd name="connsiteX18" fmla="*/ 1036574 w 2554287"/>
                <a:gd name="connsiteY18" fmla="*/ 800735 h 4340225"/>
                <a:gd name="connsiteX19" fmla="*/ 1335341 w 2554287"/>
                <a:gd name="connsiteY19" fmla="*/ 693230 h 4340225"/>
                <a:gd name="connsiteX20" fmla="*/ 1634109 w 2554287"/>
                <a:gd name="connsiteY20" fmla="*/ 836676 h 4340225"/>
                <a:gd name="connsiteX21" fmla="*/ 1729740 w 2554287"/>
                <a:gd name="connsiteY21" fmla="*/ 1248982 h 4340225"/>
                <a:gd name="connsiteX22" fmla="*/ 1655001 w 2554287"/>
                <a:gd name="connsiteY22" fmla="*/ 1688148 h 4340225"/>
                <a:gd name="connsiteX23" fmla="*/ 1463865 w 2554287"/>
                <a:gd name="connsiteY23" fmla="*/ 2073466 h 4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4287" h="4340225" extrusionOk="0">
                  <a:moveTo>
                    <a:pt x="1463865" y="2073466"/>
                  </a:moveTo>
                  <a:cubicBezTo>
                    <a:pt x="1386078" y="2197037"/>
                    <a:pt x="1303401" y="2326513"/>
                    <a:pt x="1215835" y="2461895"/>
                  </a:cubicBezTo>
                  <a:lnTo>
                    <a:pt x="0" y="4340225"/>
                  </a:lnTo>
                  <a:lnTo>
                    <a:pt x="889762" y="4340225"/>
                  </a:lnTo>
                  <a:lnTo>
                    <a:pt x="958723" y="4230561"/>
                  </a:lnTo>
                  <a:lnTo>
                    <a:pt x="1950720" y="2724722"/>
                  </a:lnTo>
                  <a:cubicBezTo>
                    <a:pt x="2058416" y="2569401"/>
                    <a:pt x="2157857" y="2418016"/>
                    <a:pt x="2249488" y="2270633"/>
                  </a:cubicBezTo>
                  <a:cubicBezTo>
                    <a:pt x="2341118" y="2123250"/>
                    <a:pt x="2414651" y="1968881"/>
                    <a:pt x="2470595" y="1807528"/>
                  </a:cubicBezTo>
                  <a:cubicBezTo>
                    <a:pt x="2526348" y="1646174"/>
                    <a:pt x="2554288" y="1465961"/>
                    <a:pt x="2554288" y="1266762"/>
                  </a:cubicBezTo>
                  <a:cubicBezTo>
                    <a:pt x="2554288" y="868489"/>
                    <a:pt x="2450592" y="557784"/>
                    <a:pt x="2243455" y="334645"/>
                  </a:cubicBezTo>
                  <a:cubicBezTo>
                    <a:pt x="2036318" y="111570"/>
                    <a:pt x="1725676" y="0"/>
                    <a:pt x="1311465" y="0"/>
                  </a:cubicBezTo>
                  <a:cubicBezTo>
                    <a:pt x="1008571" y="0"/>
                    <a:pt x="763651" y="61849"/>
                    <a:pt x="576453" y="185293"/>
                  </a:cubicBezTo>
                  <a:cubicBezTo>
                    <a:pt x="389191" y="308864"/>
                    <a:pt x="252666" y="479108"/>
                    <a:pt x="167068" y="696214"/>
                  </a:cubicBezTo>
                  <a:cubicBezTo>
                    <a:pt x="81471" y="913320"/>
                    <a:pt x="38672" y="1165225"/>
                    <a:pt x="38672" y="1452055"/>
                  </a:cubicBezTo>
                  <a:lnTo>
                    <a:pt x="38672" y="1667192"/>
                  </a:lnTo>
                  <a:lnTo>
                    <a:pt x="851345" y="1667192"/>
                  </a:lnTo>
                  <a:lnTo>
                    <a:pt x="851345" y="1463992"/>
                  </a:lnTo>
                  <a:cubicBezTo>
                    <a:pt x="851345" y="1324610"/>
                    <a:pt x="864172" y="1197166"/>
                    <a:pt x="890207" y="1081595"/>
                  </a:cubicBezTo>
                  <a:cubicBezTo>
                    <a:pt x="916114" y="966152"/>
                    <a:pt x="964946" y="872427"/>
                    <a:pt x="1036574" y="800735"/>
                  </a:cubicBezTo>
                  <a:cubicBezTo>
                    <a:pt x="1108202" y="729044"/>
                    <a:pt x="1207770" y="693230"/>
                    <a:pt x="1335341" y="693230"/>
                  </a:cubicBezTo>
                  <a:cubicBezTo>
                    <a:pt x="1470660" y="693230"/>
                    <a:pt x="1570419" y="741045"/>
                    <a:pt x="1634109" y="836676"/>
                  </a:cubicBezTo>
                  <a:cubicBezTo>
                    <a:pt x="1697800" y="932307"/>
                    <a:pt x="1729740" y="1069658"/>
                    <a:pt x="1729740" y="1248982"/>
                  </a:cubicBezTo>
                  <a:cubicBezTo>
                    <a:pt x="1729740" y="1408367"/>
                    <a:pt x="1704912" y="1554734"/>
                    <a:pt x="1655001" y="1688148"/>
                  </a:cubicBezTo>
                  <a:cubicBezTo>
                    <a:pt x="1605089" y="1821561"/>
                    <a:pt x="1541526" y="1950022"/>
                    <a:pt x="1463865" y="2073466"/>
                  </a:cubicBezTo>
                  <a:close/>
                </a:path>
              </a:pathLst>
            </a:custGeom>
            <a:solidFill>
              <a:srgbClr val="00679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 bwMode="auto">
          <a:xfrm>
            <a:off x="1361569" y="1661614"/>
            <a:ext cx="183636" cy="366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545205" y="4895651"/>
            <a:ext cx="183636" cy="366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3787907" name="TextBox 53787906"/>
          <p:cNvSpPr txBox="1"/>
          <p:nvPr/>
        </p:nvSpPr>
        <p:spPr bwMode="auto">
          <a:xfrm>
            <a:off x="1155129" y="3237229"/>
            <a:ext cx="8238214" cy="3838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 algn="l">
              <a:lnSpc>
                <a:spcPts val="2299"/>
              </a:lnSpc>
              <a:buSzPct val="200000"/>
              <a:buNone/>
              <a:defRPr/>
            </a:pPr>
            <a:endParaRPr lang="ru-RU" sz="1700">
              <a:solidFill>
                <a:srgbClr val="00679D"/>
              </a:solidFill>
              <a:latin typeface="Oswald Light"/>
              <a:ea typeface="Roboto Condensed"/>
              <a:cs typeface="Roboto Condensed"/>
            </a:endParaRPr>
          </a:p>
        </p:txBody>
      </p:sp>
      <p:sp>
        <p:nvSpPr>
          <p:cNvPr id="1513407441" name=" 1513407440"/>
          <p:cNvSpPr/>
          <p:nvPr/>
        </p:nvSpPr>
        <p:spPr bwMode="auto">
          <a:xfrm>
            <a:off x="2553674" y="2646493"/>
            <a:ext cx="7541586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/>
          </a:p>
        </p:txBody>
      </p:sp>
      <p:sp>
        <p:nvSpPr>
          <p:cNvPr id="143590010" name=" 143590009"/>
          <p:cNvSpPr/>
          <p:nvPr/>
        </p:nvSpPr>
        <p:spPr bwMode="auto">
          <a:xfrm>
            <a:off x="869845" y="1680896"/>
            <a:ext cx="8809143" cy="24997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800" b="1" i="0" u="none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     Дети разных возрастов, проблемно  проводить самоподготовку, так как у первых классов домашних заданий нет, а остальным учащимся нужно выполнять их?</a:t>
            </a: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</a:t>
            </a:r>
            <a:r>
              <a:rPr sz="1800" b="1" i="0" u="none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Как организовать культурно-досуговую  деятельность, чтобы все дети были вовлечены и с удовольствием участвовали?</a:t>
            </a:r>
          </a:p>
          <a:p>
            <a:pPr>
              <a:defRPr/>
            </a:pPr>
            <a:r>
              <a:t>      </a:t>
            </a:r>
          </a:p>
          <a:p>
            <a:pPr>
              <a:defRPr/>
            </a:pPr>
            <a:r>
              <a:rPr b="1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Как работать с семьей, как участником образовательного процесса?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1748946081" name="TextBox 1748946080"/>
          <p:cNvSpPr txBox="1"/>
          <p:nvPr/>
        </p:nvSpPr>
        <p:spPr bwMode="auto">
          <a:xfrm>
            <a:off x="550862" y="4524374"/>
            <a:ext cx="10265876" cy="1737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b="1" i="0" u="none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       Первоклассников необходимо занять чем-то интересным, чтобы они не отвлекали от выполнения домашних заданий других детей.</a:t>
            </a:r>
            <a:endParaRPr/>
          </a:p>
          <a:p>
            <a:pPr algn="l">
              <a:defRPr/>
            </a:pPr>
            <a:r>
              <a:rPr b="1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       Подбирать тематику мероприятий с учётом интересов детей и использования интерактивных игр.</a:t>
            </a:r>
            <a:endParaRPr b="1">
              <a:solidFill>
                <a:srgbClr val="0070C0"/>
              </a:solidFill>
              <a:latin typeface="Open Sans Light"/>
              <a:cs typeface="Open Sans Light"/>
            </a:endParaRPr>
          </a:p>
          <a:p>
            <a:pPr algn="l">
              <a:defRPr/>
            </a:pPr>
            <a:r>
              <a:rPr b="1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        Вовлекать семьи учащихся в совместные мероприятия, проводимые в группе продленного дня. Информировать родителей о культурных, тематических мероприятиях.</a:t>
            </a:r>
            <a:endParaRPr>
              <a:solidFill>
                <a:srgbClr val="0070C0"/>
              </a:solidFill>
              <a:latin typeface="Open Sans Light"/>
              <a:cs typeface="Open Sans Light"/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xmlns="" id="{41AF6606-8410-406D-9E9D-BEBE7084277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556"/>
    </mc:Choice>
    <mc:Fallback>
      <p:transition spd="slow" advTm="37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550863" y="4577131"/>
            <a:ext cx="10256512" cy="1560372"/>
          </a:xfrm>
          <a:prstGeom prst="roundRect">
            <a:avLst>
              <a:gd name="adj" fmla="val 15345"/>
            </a:avLst>
          </a:prstGeom>
          <a:noFill/>
          <a:ln w="9525">
            <a:solidFill>
              <a:srgbClr val="FF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3128816" y="225675"/>
            <a:ext cx="6054976" cy="62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2000"/>
              </a:lnSpc>
              <a:defRPr/>
            </a:pPr>
            <a:r>
              <a:rPr lang="ru-RU" sz="3400" b="1">
                <a:solidFill>
                  <a:schemeClr val="bg1"/>
                </a:solidFill>
                <a:latin typeface="Oswald SemiBold"/>
                <a:ea typeface="Roboto Condensed"/>
                <a:cs typeface="Open Sans Light"/>
              </a:rPr>
              <a:t>Из опыта работы</a:t>
            </a:r>
            <a:endParaRPr/>
          </a:p>
        </p:txBody>
      </p:sp>
      <p:sp>
        <p:nvSpPr>
          <p:cNvPr id="7" name="Рисунок 5"/>
          <p:cNvSpPr/>
          <p:nvPr/>
        </p:nvSpPr>
        <p:spPr bwMode="auto">
          <a:xfrm>
            <a:off x="550863" y="1597101"/>
            <a:ext cx="10256512" cy="2464905"/>
          </a:xfrm>
          <a:custGeom>
            <a:avLst/>
            <a:gdLst>
              <a:gd name="connsiteX0" fmla="*/ 256767 w 9544438"/>
              <a:gd name="connsiteY0" fmla="*/ 0 h 2293775"/>
              <a:gd name="connsiteX1" fmla="*/ 7507433 w 9544438"/>
              <a:gd name="connsiteY1" fmla="*/ 0 h 2293775"/>
              <a:gd name="connsiteX2" fmla="*/ 9544439 w 9544438"/>
              <a:gd name="connsiteY2" fmla="*/ 2037006 h 2293775"/>
              <a:gd name="connsiteX3" fmla="*/ 9544439 w 9544438"/>
              <a:gd name="connsiteY3" fmla="*/ 2037009 h 2293775"/>
              <a:gd name="connsiteX4" fmla="*/ 9287672 w 9544438"/>
              <a:gd name="connsiteY4" fmla="*/ 2293776 h 2293775"/>
              <a:gd name="connsiteX5" fmla="*/ 256767 w 9544438"/>
              <a:gd name="connsiteY5" fmla="*/ 2293776 h 2293775"/>
              <a:gd name="connsiteX6" fmla="*/ 0 w 9544438"/>
              <a:gd name="connsiteY6" fmla="*/ 2037009 h 2293775"/>
              <a:gd name="connsiteX7" fmla="*/ 0 w 9544438"/>
              <a:gd name="connsiteY7" fmla="*/ 256767 h 2293775"/>
              <a:gd name="connsiteX8" fmla="*/ 256767 w 9544438"/>
              <a:gd name="connsiteY8" fmla="*/ 0 h 229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4438" h="2293775" extrusionOk="0">
                <a:moveTo>
                  <a:pt x="256767" y="0"/>
                </a:moveTo>
                <a:lnTo>
                  <a:pt x="7507433" y="0"/>
                </a:lnTo>
                <a:cubicBezTo>
                  <a:pt x="8631687" y="0"/>
                  <a:pt x="9544439" y="912752"/>
                  <a:pt x="9544439" y="2037006"/>
                </a:cubicBezTo>
                <a:lnTo>
                  <a:pt x="9544439" y="2037009"/>
                </a:lnTo>
                <a:cubicBezTo>
                  <a:pt x="9544439" y="2178722"/>
                  <a:pt x="9429385" y="2293776"/>
                  <a:pt x="9287672" y="2293776"/>
                </a:cubicBezTo>
                <a:lnTo>
                  <a:pt x="256767" y="2293776"/>
                </a:lnTo>
                <a:cubicBezTo>
                  <a:pt x="115053" y="2293776"/>
                  <a:pt x="0" y="2178722"/>
                  <a:pt x="0" y="2037009"/>
                </a:cubicBezTo>
                <a:lnTo>
                  <a:pt x="0" y="256767"/>
                </a:lnTo>
                <a:cubicBezTo>
                  <a:pt x="0" y="115053"/>
                  <a:pt x="115053" y="0"/>
                  <a:pt x="256767" y="0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Номер слайда 8"/>
          <p:cNvSpPr txBox="1"/>
          <p:nvPr/>
        </p:nvSpPr>
        <p:spPr bwMode="auto">
          <a:xfrm>
            <a:off x="9077739" y="63265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100" b="0" i="0">
                <a:solidFill>
                  <a:srgbClr val="00679D"/>
                </a:solidFill>
                <a:latin typeface="Oswald Ligh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567BE0D-AE62-451A-83AC-AE32015A8652}" type="slidenum">
              <a:rPr lang="ru-RU">
                <a:solidFill>
                  <a:schemeClr val="bg1"/>
                </a:solidFill>
              </a:rPr>
              <a:pPr algn="r">
                <a:defRPr/>
              </a:pPr>
              <a:t>7</a:t>
            </a:fld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25" name="Рисунок 5"/>
          <p:cNvGrpSpPr/>
          <p:nvPr/>
        </p:nvGrpSpPr>
        <p:grpSpPr bwMode="auto">
          <a:xfrm>
            <a:off x="878639" y="1906059"/>
            <a:ext cx="228866" cy="235467"/>
            <a:chOff x="-1022664" y="1258760"/>
            <a:chExt cx="4218686" cy="4340352"/>
          </a:xfrm>
        </p:grpSpPr>
        <p:sp>
          <p:nvSpPr>
            <p:cNvPr id="26" name="Полилиния: фигура 25"/>
            <p:cNvSpPr/>
            <p:nvPr/>
          </p:nvSpPr>
          <p:spPr bwMode="auto">
            <a:xfrm>
              <a:off x="-1022664" y="1258760"/>
              <a:ext cx="2533586" cy="4340352"/>
            </a:xfrm>
            <a:custGeom>
              <a:avLst/>
              <a:gdLst>
                <a:gd name="connsiteX0" fmla="*/ 2513457 w 2533586"/>
                <a:gd name="connsiteY0" fmla="*/ 4340352 h 4340352"/>
                <a:gd name="connsiteX1" fmla="*/ 2533587 w 2533586"/>
                <a:gd name="connsiteY1" fmla="*/ 4308348 h 4340352"/>
                <a:gd name="connsiteX2" fmla="*/ 1338580 w 2533586"/>
                <a:gd name="connsiteY2" fmla="*/ 2461959 h 4340352"/>
                <a:gd name="connsiteX3" fmla="*/ 1090549 w 2533586"/>
                <a:gd name="connsiteY3" fmla="*/ 2073529 h 4340352"/>
                <a:gd name="connsiteX4" fmla="*/ 899351 w 2533586"/>
                <a:gd name="connsiteY4" fmla="*/ 1688148 h 4340352"/>
                <a:gd name="connsiteX5" fmla="*/ 824611 w 2533586"/>
                <a:gd name="connsiteY5" fmla="*/ 1248982 h 4340352"/>
                <a:gd name="connsiteX6" fmla="*/ 920242 w 2533586"/>
                <a:gd name="connsiteY6" fmla="*/ 836676 h 4340352"/>
                <a:gd name="connsiteX7" fmla="*/ 1219137 w 2533586"/>
                <a:gd name="connsiteY7" fmla="*/ 693230 h 4340352"/>
                <a:gd name="connsiteX8" fmla="*/ 1517714 w 2533586"/>
                <a:gd name="connsiteY8" fmla="*/ 800735 h 4340352"/>
                <a:gd name="connsiteX9" fmla="*/ 1664208 w 2533586"/>
                <a:gd name="connsiteY9" fmla="*/ 1081596 h 4340352"/>
                <a:gd name="connsiteX10" fmla="*/ 1703070 w 2533586"/>
                <a:gd name="connsiteY10" fmla="*/ 1463993 h 4340352"/>
                <a:gd name="connsiteX11" fmla="*/ 1703070 w 2533586"/>
                <a:gd name="connsiteY11" fmla="*/ 1667193 h 4340352"/>
                <a:gd name="connsiteX12" fmla="*/ 2515616 w 2533586"/>
                <a:gd name="connsiteY12" fmla="*/ 1667193 h 4340352"/>
                <a:gd name="connsiteX13" fmla="*/ 2515616 w 2533586"/>
                <a:gd name="connsiteY13" fmla="*/ 1452055 h 4340352"/>
                <a:gd name="connsiteX14" fmla="*/ 2387219 w 2533586"/>
                <a:gd name="connsiteY14" fmla="*/ 696214 h 4340352"/>
                <a:gd name="connsiteX15" fmla="*/ 1977834 w 2533586"/>
                <a:gd name="connsiteY15" fmla="*/ 185293 h 4340352"/>
                <a:gd name="connsiteX16" fmla="*/ 1242949 w 2533586"/>
                <a:gd name="connsiteY16" fmla="*/ 0 h 4340352"/>
                <a:gd name="connsiteX17" fmla="*/ 310833 w 2533586"/>
                <a:gd name="connsiteY17" fmla="*/ 334645 h 4340352"/>
                <a:gd name="connsiteX18" fmla="*/ 0 w 2533586"/>
                <a:gd name="connsiteY18" fmla="*/ 1266762 h 4340352"/>
                <a:gd name="connsiteX19" fmla="*/ 83820 w 2533586"/>
                <a:gd name="connsiteY19" fmla="*/ 1807528 h 4340352"/>
                <a:gd name="connsiteX20" fmla="*/ 304736 w 2533586"/>
                <a:gd name="connsiteY20" fmla="*/ 2270633 h 4340352"/>
                <a:gd name="connsiteX21" fmla="*/ 603631 w 2533586"/>
                <a:gd name="connsiteY21" fmla="*/ 2724722 h 4340352"/>
                <a:gd name="connsiteX22" fmla="*/ 1595501 w 2533586"/>
                <a:gd name="connsiteY22" fmla="*/ 4230561 h 4340352"/>
                <a:gd name="connsiteX23" fmla="*/ 1664398 w 2533586"/>
                <a:gd name="connsiteY23" fmla="*/ 4340225 h 4340352"/>
                <a:gd name="connsiteX24" fmla="*/ 2513457 w 2533586"/>
                <a:gd name="connsiteY24" fmla="*/ 4340225 h 434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33586" h="4340352" extrusionOk="0">
                  <a:moveTo>
                    <a:pt x="2513457" y="4340352"/>
                  </a:moveTo>
                  <a:lnTo>
                    <a:pt x="2533587" y="4308348"/>
                  </a:lnTo>
                  <a:lnTo>
                    <a:pt x="1338580" y="2461959"/>
                  </a:lnTo>
                  <a:cubicBezTo>
                    <a:pt x="1250887" y="2326640"/>
                    <a:pt x="1168273" y="2197100"/>
                    <a:pt x="1090549" y="2073529"/>
                  </a:cubicBezTo>
                  <a:cubicBezTo>
                    <a:pt x="1012889" y="1950085"/>
                    <a:pt x="949198" y="1821625"/>
                    <a:pt x="899351" y="1688148"/>
                  </a:cubicBezTo>
                  <a:cubicBezTo>
                    <a:pt x="849630" y="1554734"/>
                    <a:pt x="824611" y="1408367"/>
                    <a:pt x="824611" y="1248982"/>
                  </a:cubicBezTo>
                  <a:cubicBezTo>
                    <a:pt x="824611" y="1069658"/>
                    <a:pt x="856678" y="932307"/>
                    <a:pt x="920242" y="836676"/>
                  </a:cubicBezTo>
                  <a:cubicBezTo>
                    <a:pt x="984059" y="741045"/>
                    <a:pt x="1083691" y="693230"/>
                    <a:pt x="1219137" y="693230"/>
                  </a:cubicBezTo>
                  <a:cubicBezTo>
                    <a:pt x="1346517" y="693230"/>
                    <a:pt x="1446085" y="729044"/>
                    <a:pt x="1517714" y="800735"/>
                  </a:cubicBezTo>
                  <a:cubicBezTo>
                    <a:pt x="1589469" y="872427"/>
                    <a:pt x="1638300" y="966153"/>
                    <a:pt x="1664208" y="1081596"/>
                  </a:cubicBezTo>
                  <a:cubicBezTo>
                    <a:pt x="1690116" y="1197166"/>
                    <a:pt x="1703070" y="1324610"/>
                    <a:pt x="1703070" y="1463993"/>
                  </a:cubicBezTo>
                  <a:lnTo>
                    <a:pt x="1703070" y="1667193"/>
                  </a:lnTo>
                  <a:lnTo>
                    <a:pt x="2515616" y="1667193"/>
                  </a:lnTo>
                  <a:lnTo>
                    <a:pt x="2515616" y="1452055"/>
                  </a:lnTo>
                  <a:cubicBezTo>
                    <a:pt x="2515616" y="1165225"/>
                    <a:pt x="2472944" y="913321"/>
                    <a:pt x="2387219" y="696214"/>
                  </a:cubicBezTo>
                  <a:cubicBezTo>
                    <a:pt x="2301621" y="479107"/>
                    <a:pt x="2165223" y="308864"/>
                    <a:pt x="1977834" y="185293"/>
                  </a:cubicBezTo>
                  <a:cubicBezTo>
                    <a:pt x="1790700" y="61849"/>
                    <a:pt x="1545653" y="0"/>
                    <a:pt x="1242949" y="0"/>
                  </a:cubicBezTo>
                  <a:cubicBezTo>
                    <a:pt x="828739" y="0"/>
                    <a:pt x="518033" y="111570"/>
                    <a:pt x="310833" y="334645"/>
                  </a:cubicBezTo>
                  <a:cubicBezTo>
                    <a:pt x="103696" y="557784"/>
                    <a:pt x="0" y="868553"/>
                    <a:pt x="0" y="1266762"/>
                  </a:cubicBezTo>
                  <a:cubicBezTo>
                    <a:pt x="0" y="1466025"/>
                    <a:pt x="27940" y="1646174"/>
                    <a:pt x="83820" y="1807528"/>
                  </a:cubicBezTo>
                  <a:cubicBezTo>
                    <a:pt x="139573" y="1968881"/>
                    <a:pt x="213233" y="2123249"/>
                    <a:pt x="304736" y="2270633"/>
                  </a:cubicBezTo>
                  <a:cubicBezTo>
                    <a:pt x="396494" y="2418017"/>
                    <a:pt x="495935" y="2569401"/>
                    <a:pt x="603631" y="2724722"/>
                  </a:cubicBezTo>
                  <a:lnTo>
                    <a:pt x="1595501" y="4230561"/>
                  </a:lnTo>
                  <a:lnTo>
                    <a:pt x="1664398" y="4340225"/>
                  </a:lnTo>
                  <a:lnTo>
                    <a:pt x="2513457" y="4340225"/>
                  </a:lnTo>
                  <a:close/>
                </a:path>
              </a:pathLst>
            </a:custGeom>
            <a:solidFill>
              <a:srgbClr val="FF66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: фигура 26"/>
            <p:cNvSpPr/>
            <p:nvPr/>
          </p:nvSpPr>
          <p:spPr bwMode="auto">
            <a:xfrm>
              <a:off x="641733" y="1258887"/>
              <a:ext cx="2554287" cy="4340225"/>
            </a:xfrm>
            <a:custGeom>
              <a:avLst/>
              <a:gdLst>
                <a:gd name="connsiteX0" fmla="*/ 1463865 w 2554287"/>
                <a:gd name="connsiteY0" fmla="*/ 2073466 h 4340225"/>
                <a:gd name="connsiteX1" fmla="*/ 1215835 w 2554287"/>
                <a:gd name="connsiteY1" fmla="*/ 2461895 h 4340225"/>
                <a:gd name="connsiteX2" fmla="*/ 0 w 2554287"/>
                <a:gd name="connsiteY2" fmla="*/ 4340225 h 4340225"/>
                <a:gd name="connsiteX3" fmla="*/ 889762 w 2554287"/>
                <a:gd name="connsiteY3" fmla="*/ 4340225 h 4340225"/>
                <a:gd name="connsiteX4" fmla="*/ 958723 w 2554287"/>
                <a:gd name="connsiteY4" fmla="*/ 4230561 h 4340225"/>
                <a:gd name="connsiteX5" fmla="*/ 1950720 w 2554287"/>
                <a:gd name="connsiteY5" fmla="*/ 2724722 h 4340225"/>
                <a:gd name="connsiteX6" fmla="*/ 2249488 w 2554287"/>
                <a:gd name="connsiteY6" fmla="*/ 2270633 h 4340225"/>
                <a:gd name="connsiteX7" fmla="*/ 2470595 w 2554287"/>
                <a:gd name="connsiteY7" fmla="*/ 1807528 h 4340225"/>
                <a:gd name="connsiteX8" fmla="*/ 2554288 w 2554287"/>
                <a:gd name="connsiteY8" fmla="*/ 1266762 h 4340225"/>
                <a:gd name="connsiteX9" fmla="*/ 2243455 w 2554287"/>
                <a:gd name="connsiteY9" fmla="*/ 334645 h 4340225"/>
                <a:gd name="connsiteX10" fmla="*/ 1311465 w 2554287"/>
                <a:gd name="connsiteY10" fmla="*/ 0 h 4340225"/>
                <a:gd name="connsiteX11" fmla="*/ 576453 w 2554287"/>
                <a:gd name="connsiteY11" fmla="*/ 185293 h 4340225"/>
                <a:gd name="connsiteX12" fmla="*/ 167068 w 2554287"/>
                <a:gd name="connsiteY12" fmla="*/ 696214 h 4340225"/>
                <a:gd name="connsiteX13" fmla="*/ 38672 w 2554287"/>
                <a:gd name="connsiteY13" fmla="*/ 1452055 h 4340225"/>
                <a:gd name="connsiteX14" fmla="*/ 38672 w 2554287"/>
                <a:gd name="connsiteY14" fmla="*/ 1667192 h 4340225"/>
                <a:gd name="connsiteX15" fmla="*/ 851345 w 2554287"/>
                <a:gd name="connsiteY15" fmla="*/ 1667192 h 4340225"/>
                <a:gd name="connsiteX16" fmla="*/ 851345 w 2554287"/>
                <a:gd name="connsiteY16" fmla="*/ 1463992 h 4340225"/>
                <a:gd name="connsiteX17" fmla="*/ 890207 w 2554287"/>
                <a:gd name="connsiteY17" fmla="*/ 1081595 h 4340225"/>
                <a:gd name="connsiteX18" fmla="*/ 1036574 w 2554287"/>
                <a:gd name="connsiteY18" fmla="*/ 800735 h 4340225"/>
                <a:gd name="connsiteX19" fmla="*/ 1335341 w 2554287"/>
                <a:gd name="connsiteY19" fmla="*/ 693230 h 4340225"/>
                <a:gd name="connsiteX20" fmla="*/ 1634109 w 2554287"/>
                <a:gd name="connsiteY20" fmla="*/ 836676 h 4340225"/>
                <a:gd name="connsiteX21" fmla="*/ 1729740 w 2554287"/>
                <a:gd name="connsiteY21" fmla="*/ 1248982 h 4340225"/>
                <a:gd name="connsiteX22" fmla="*/ 1655001 w 2554287"/>
                <a:gd name="connsiteY22" fmla="*/ 1688148 h 4340225"/>
                <a:gd name="connsiteX23" fmla="*/ 1463865 w 2554287"/>
                <a:gd name="connsiteY23" fmla="*/ 2073466 h 4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4287" h="4340225" extrusionOk="0">
                  <a:moveTo>
                    <a:pt x="1463865" y="2073466"/>
                  </a:moveTo>
                  <a:cubicBezTo>
                    <a:pt x="1386078" y="2197037"/>
                    <a:pt x="1303401" y="2326513"/>
                    <a:pt x="1215835" y="2461895"/>
                  </a:cubicBezTo>
                  <a:lnTo>
                    <a:pt x="0" y="4340225"/>
                  </a:lnTo>
                  <a:lnTo>
                    <a:pt x="889762" y="4340225"/>
                  </a:lnTo>
                  <a:lnTo>
                    <a:pt x="958723" y="4230561"/>
                  </a:lnTo>
                  <a:lnTo>
                    <a:pt x="1950720" y="2724722"/>
                  </a:lnTo>
                  <a:cubicBezTo>
                    <a:pt x="2058416" y="2569401"/>
                    <a:pt x="2157857" y="2418016"/>
                    <a:pt x="2249488" y="2270633"/>
                  </a:cubicBezTo>
                  <a:cubicBezTo>
                    <a:pt x="2341118" y="2123250"/>
                    <a:pt x="2414651" y="1968881"/>
                    <a:pt x="2470595" y="1807528"/>
                  </a:cubicBezTo>
                  <a:cubicBezTo>
                    <a:pt x="2526348" y="1646174"/>
                    <a:pt x="2554288" y="1465961"/>
                    <a:pt x="2554288" y="1266762"/>
                  </a:cubicBezTo>
                  <a:cubicBezTo>
                    <a:pt x="2554288" y="868489"/>
                    <a:pt x="2450592" y="557784"/>
                    <a:pt x="2243455" y="334645"/>
                  </a:cubicBezTo>
                  <a:cubicBezTo>
                    <a:pt x="2036318" y="111570"/>
                    <a:pt x="1725676" y="0"/>
                    <a:pt x="1311465" y="0"/>
                  </a:cubicBezTo>
                  <a:cubicBezTo>
                    <a:pt x="1008571" y="0"/>
                    <a:pt x="763651" y="61849"/>
                    <a:pt x="576453" y="185293"/>
                  </a:cubicBezTo>
                  <a:cubicBezTo>
                    <a:pt x="389191" y="308864"/>
                    <a:pt x="252666" y="479108"/>
                    <a:pt x="167068" y="696214"/>
                  </a:cubicBezTo>
                  <a:cubicBezTo>
                    <a:pt x="81471" y="913320"/>
                    <a:pt x="38672" y="1165225"/>
                    <a:pt x="38672" y="1452055"/>
                  </a:cubicBezTo>
                  <a:lnTo>
                    <a:pt x="38672" y="1667192"/>
                  </a:lnTo>
                  <a:lnTo>
                    <a:pt x="851345" y="1667192"/>
                  </a:lnTo>
                  <a:lnTo>
                    <a:pt x="851345" y="1463992"/>
                  </a:lnTo>
                  <a:cubicBezTo>
                    <a:pt x="851345" y="1324610"/>
                    <a:pt x="864172" y="1197166"/>
                    <a:pt x="890207" y="1081595"/>
                  </a:cubicBezTo>
                  <a:cubicBezTo>
                    <a:pt x="916114" y="966152"/>
                    <a:pt x="964946" y="872427"/>
                    <a:pt x="1036574" y="800735"/>
                  </a:cubicBezTo>
                  <a:cubicBezTo>
                    <a:pt x="1108202" y="729044"/>
                    <a:pt x="1207770" y="693230"/>
                    <a:pt x="1335341" y="693230"/>
                  </a:cubicBezTo>
                  <a:cubicBezTo>
                    <a:pt x="1470660" y="693230"/>
                    <a:pt x="1570419" y="741045"/>
                    <a:pt x="1634109" y="836676"/>
                  </a:cubicBezTo>
                  <a:cubicBezTo>
                    <a:pt x="1697800" y="932307"/>
                    <a:pt x="1729740" y="1069658"/>
                    <a:pt x="1729740" y="1248982"/>
                  </a:cubicBezTo>
                  <a:cubicBezTo>
                    <a:pt x="1729740" y="1408367"/>
                    <a:pt x="1704912" y="1554734"/>
                    <a:pt x="1655001" y="1688148"/>
                  </a:cubicBezTo>
                  <a:cubicBezTo>
                    <a:pt x="1605089" y="1821561"/>
                    <a:pt x="1541526" y="1950022"/>
                    <a:pt x="1463865" y="2073466"/>
                  </a:cubicBezTo>
                  <a:close/>
                </a:path>
              </a:pathLst>
            </a:custGeom>
            <a:solidFill>
              <a:srgbClr val="00679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8" name="Рисунок 5"/>
          <p:cNvGrpSpPr/>
          <p:nvPr/>
        </p:nvGrpSpPr>
        <p:grpSpPr bwMode="auto">
          <a:xfrm>
            <a:off x="878640" y="2657932"/>
            <a:ext cx="228866" cy="235467"/>
            <a:chOff x="-1022664" y="1258760"/>
            <a:chExt cx="4218686" cy="4340352"/>
          </a:xfrm>
        </p:grpSpPr>
        <p:sp>
          <p:nvSpPr>
            <p:cNvPr id="29" name="Полилиния: фигура 28"/>
            <p:cNvSpPr/>
            <p:nvPr/>
          </p:nvSpPr>
          <p:spPr bwMode="auto">
            <a:xfrm>
              <a:off x="-1022664" y="1258760"/>
              <a:ext cx="2533586" cy="4340352"/>
            </a:xfrm>
            <a:custGeom>
              <a:avLst/>
              <a:gdLst>
                <a:gd name="connsiteX0" fmla="*/ 2513457 w 2533586"/>
                <a:gd name="connsiteY0" fmla="*/ 4340352 h 4340352"/>
                <a:gd name="connsiteX1" fmla="*/ 2533587 w 2533586"/>
                <a:gd name="connsiteY1" fmla="*/ 4308348 h 4340352"/>
                <a:gd name="connsiteX2" fmla="*/ 1338580 w 2533586"/>
                <a:gd name="connsiteY2" fmla="*/ 2461959 h 4340352"/>
                <a:gd name="connsiteX3" fmla="*/ 1090549 w 2533586"/>
                <a:gd name="connsiteY3" fmla="*/ 2073529 h 4340352"/>
                <a:gd name="connsiteX4" fmla="*/ 899351 w 2533586"/>
                <a:gd name="connsiteY4" fmla="*/ 1688148 h 4340352"/>
                <a:gd name="connsiteX5" fmla="*/ 824611 w 2533586"/>
                <a:gd name="connsiteY5" fmla="*/ 1248982 h 4340352"/>
                <a:gd name="connsiteX6" fmla="*/ 920242 w 2533586"/>
                <a:gd name="connsiteY6" fmla="*/ 836676 h 4340352"/>
                <a:gd name="connsiteX7" fmla="*/ 1219137 w 2533586"/>
                <a:gd name="connsiteY7" fmla="*/ 693230 h 4340352"/>
                <a:gd name="connsiteX8" fmla="*/ 1517714 w 2533586"/>
                <a:gd name="connsiteY8" fmla="*/ 800735 h 4340352"/>
                <a:gd name="connsiteX9" fmla="*/ 1664208 w 2533586"/>
                <a:gd name="connsiteY9" fmla="*/ 1081596 h 4340352"/>
                <a:gd name="connsiteX10" fmla="*/ 1703070 w 2533586"/>
                <a:gd name="connsiteY10" fmla="*/ 1463993 h 4340352"/>
                <a:gd name="connsiteX11" fmla="*/ 1703070 w 2533586"/>
                <a:gd name="connsiteY11" fmla="*/ 1667193 h 4340352"/>
                <a:gd name="connsiteX12" fmla="*/ 2515616 w 2533586"/>
                <a:gd name="connsiteY12" fmla="*/ 1667193 h 4340352"/>
                <a:gd name="connsiteX13" fmla="*/ 2515616 w 2533586"/>
                <a:gd name="connsiteY13" fmla="*/ 1452055 h 4340352"/>
                <a:gd name="connsiteX14" fmla="*/ 2387219 w 2533586"/>
                <a:gd name="connsiteY14" fmla="*/ 696214 h 4340352"/>
                <a:gd name="connsiteX15" fmla="*/ 1977834 w 2533586"/>
                <a:gd name="connsiteY15" fmla="*/ 185293 h 4340352"/>
                <a:gd name="connsiteX16" fmla="*/ 1242949 w 2533586"/>
                <a:gd name="connsiteY16" fmla="*/ 0 h 4340352"/>
                <a:gd name="connsiteX17" fmla="*/ 310833 w 2533586"/>
                <a:gd name="connsiteY17" fmla="*/ 334645 h 4340352"/>
                <a:gd name="connsiteX18" fmla="*/ 0 w 2533586"/>
                <a:gd name="connsiteY18" fmla="*/ 1266762 h 4340352"/>
                <a:gd name="connsiteX19" fmla="*/ 83820 w 2533586"/>
                <a:gd name="connsiteY19" fmla="*/ 1807528 h 4340352"/>
                <a:gd name="connsiteX20" fmla="*/ 304736 w 2533586"/>
                <a:gd name="connsiteY20" fmla="*/ 2270633 h 4340352"/>
                <a:gd name="connsiteX21" fmla="*/ 603631 w 2533586"/>
                <a:gd name="connsiteY21" fmla="*/ 2724722 h 4340352"/>
                <a:gd name="connsiteX22" fmla="*/ 1595501 w 2533586"/>
                <a:gd name="connsiteY22" fmla="*/ 4230561 h 4340352"/>
                <a:gd name="connsiteX23" fmla="*/ 1664398 w 2533586"/>
                <a:gd name="connsiteY23" fmla="*/ 4340225 h 4340352"/>
                <a:gd name="connsiteX24" fmla="*/ 2513457 w 2533586"/>
                <a:gd name="connsiteY24" fmla="*/ 4340225 h 434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33586" h="4340352" extrusionOk="0">
                  <a:moveTo>
                    <a:pt x="2513457" y="4340352"/>
                  </a:moveTo>
                  <a:lnTo>
                    <a:pt x="2533587" y="4308348"/>
                  </a:lnTo>
                  <a:lnTo>
                    <a:pt x="1338580" y="2461959"/>
                  </a:lnTo>
                  <a:cubicBezTo>
                    <a:pt x="1250887" y="2326640"/>
                    <a:pt x="1168273" y="2197100"/>
                    <a:pt x="1090549" y="2073529"/>
                  </a:cubicBezTo>
                  <a:cubicBezTo>
                    <a:pt x="1012889" y="1950085"/>
                    <a:pt x="949198" y="1821625"/>
                    <a:pt x="899351" y="1688148"/>
                  </a:cubicBezTo>
                  <a:cubicBezTo>
                    <a:pt x="849630" y="1554734"/>
                    <a:pt x="824611" y="1408367"/>
                    <a:pt x="824611" y="1248982"/>
                  </a:cubicBezTo>
                  <a:cubicBezTo>
                    <a:pt x="824611" y="1069658"/>
                    <a:pt x="856678" y="932307"/>
                    <a:pt x="920242" y="836676"/>
                  </a:cubicBezTo>
                  <a:cubicBezTo>
                    <a:pt x="984059" y="741045"/>
                    <a:pt x="1083691" y="693230"/>
                    <a:pt x="1219137" y="693230"/>
                  </a:cubicBezTo>
                  <a:cubicBezTo>
                    <a:pt x="1346517" y="693230"/>
                    <a:pt x="1446085" y="729044"/>
                    <a:pt x="1517714" y="800735"/>
                  </a:cubicBezTo>
                  <a:cubicBezTo>
                    <a:pt x="1589469" y="872427"/>
                    <a:pt x="1638300" y="966153"/>
                    <a:pt x="1664208" y="1081596"/>
                  </a:cubicBezTo>
                  <a:cubicBezTo>
                    <a:pt x="1690116" y="1197166"/>
                    <a:pt x="1703070" y="1324610"/>
                    <a:pt x="1703070" y="1463993"/>
                  </a:cubicBezTo>
                  <a:lnTo>
                    <a:pt x="1703070" y="1667193"/>
                  </a:lnTo>
                  <a:lnTo>
                    <a:pt x="2515616" y="1667193"/>
                  </a:lnTo>
                  <a:lnTo>
                    <a:pt x="2515616" y="1452055"/>
                  </a:lnTo>
                  <a:cubicBezTo>
                    <a:pt x="2515616" y="1165225"/>
                    <a:pt x="2472944" y="913321"/>
                    <a:pt x="2387219" y="696214"/>
                  </a:cubicBezTo>
                  <a:cubicBezTo>
                    <a:pt x="2301621" y="479107"/>
                    <a:pt x="2165223" y="308864"/>
                    <a:pt x="1977834" y="185293"/>
                  </a:cubicBezTo>
                  <a:cubicBezTo>
                    <a:pt x="1790700" y="61849"/>
                    <a:pt x="1545653" y="0"/>
                    <a:pt x="1242949" y="0"/>
                  </a:cubicBezTo>
                  <a:cubicBezTo>
                    <a:pt x="828739" y="0"/>
                    <a:pt x="518033" y="111570"/>
                    <a:pt x="310833" y="334645"/>
                  </a:cubicBezTo>
                  <a:cubicBezTo>
                    <a:pt x="103696" y="557784"/>
                    <a:pt x="0" y="868553"/>
                    <a:pt x="0" y="1266762"/>
                  </a:cubicBezTo>
                  <a:cubicBezTo>
                    <a:pt x="0" y="1466025"/>
                    <a:pt x="27940" y="1646174"/>
                    <a:pt x="83820" y="1807528"/>
                  </a:cubicBezTo>
                  <a:cubicBezTo>
                    <a:pt x="139573" y="1968881"/>
                    <a:pt x="213233" y="2123249"/>
                    <a:pt x="304736" y="2270633"/>
                  </a:cubicBezTo>
                  <a:cubicBezTo>
                    <a:pt x="396494" y="2418017"/>
                    <a:pt x="495935" y="2569401"/>
                    <a:pt x="603631" y="2724722"/>
                  </a:cubicBezTo>
                  <a:lnTo>
                    <a:pt x="1595501" y="4230561"/>
                  </a:lnTo>
                  <a:lnTo>
                    <a:pt x="1664398" y="4340225"/>
                  </a:lnTo>
                  <a:lnTo>
                    <a:pt x="2513457" y="4340225"/>
                  </a:lnTo>
                  <a:close/>
                </a:path>
              </a:pathLst>
            </a:custGeom>
            <a:solidFill>
              <a:srgbClr val="FF66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: фигура 29"/>
            <p:cNvSpPr/>
            <p:nvPr/>
          </p:nvSpPr>
          <p:spPr bwMode="auto">
            <a:xfrm>
              <a:off x="641733" y="1258887"/>
              <a:ext cx="2554287" cy="4340225"/>
            </a:xfrm>
            <a:custGeom>
              <a:avLst/>
              <a:gdLst>
                <a:gd name="connsiteX0" fmla="*/ 1463865 w 2554287"/>
                <a:gd name="connsiteY0" fmla="*/ 2073466 h 4340225"/>
                <a:gd name="connsiteX1" fmla="*/ 1215835 w 2554287"/>
                <a:gd name="connsiteY1" fmla="*/ 2461895 h 4340225"/>
                <a:gd name="connsiteX2" fmla="*/ 0 w 2554287"/>
                <a:gd name="connsiteY2" fmla="*/ 4340225 h 4340225"/>
                <a:gd name="connsiteX3" fmla="*/ 889762 w 2554287"/>
                <a:gd name="connsiteY3" fmla="*/ 4340225 h 4340225"/>
                <a:gd name="connsiteX4" fmla="*/ 958723 w 2554287"/>
                <a:gd name="connsiteY4" fmla="*/ 4230561 h 4340225"/>
                <a:gd name="connsiteX5" fmla="*/ 1950720 w 2554287"/>
                <a:gd name="connsiteY5" fmla="*/ 2724722 h 4340225"/>
                <a:gd name="connsiteX6" fmla="*/ 2249488 w 2554287"/>
                <a:gd name="connsiteY6" fmla="*/ 2270633 h 4340225"/>
                <a:gd name="connsiteX7" fmla="*/ 2470595 w 2554287"/>
                <a:gd name="connsiteY7" fmla="*/ 1807528 h 4340225"/>
                <a:gd name="connsiteX8" fmla="*/ 2554288 w 2554287"/>
                <a:gd name="connsiteY8" fmla="*/ 1266762 h 4340225"/>
                <a:gd name="connsiteX9" fmla="*/ 2243455 w 2554287"/>
                <a:gd name="connsiteY9" fmla="*/ 334645 h 4340225"/>
                <a:gd name="connsiteX10" fmla="*/ 1311465 w 2554287"/>
                <a:gd name="connsiteY10" fmla="*/ 0 h 4340225"/>
                <a:gd name="connsiteX11" fmla="*/ 576453 w 2554287"/>
                <a:gd name="connsiteY11" fmla="*/ 185293 h 4340225"/>
                <a:gd name="connsiteX12" fmla="*/ 167068 w 2554287"/>
                <a:gd name="connsiteY12" fmla="*/ 696214 h 4340225"/>
                <a:gd name="connsiteX13" fmla="*/ 38672 w 2554287"/>
                <a:gd name="connsiteY13" fmla="*/ 1452055 h 4340225"/>
                <a:gd name="connsiteX14" fmla="*/ 38672 w 2554287"/>
                <a:gd name="connsiteY14" fmla="*/ 1667192 h 4340225"/>
                <a:gd name="connsiteX15" fmla="*/ 851345 w 2554287"/>
                <a:gd name="connsiteY15" fmla="*/ 1667192 h 4340225"/>
                <a:gd name="connsiteX16" fmla="*/ 851345 w 2554287"/>
                <a:gd name="connsiteY16" fmla="*/ 1463992 h 4340225"/>
                <a:gd name="connsiteX17" fmla="*/ 890207 w 2554287"/>
                <a:gd name="connsiteY17" fmla="*/ 1081595 h 4340225"/>
                <a:gd name="connsiteX18" fmla="*/ 1036574 w 2554287"/>
                <a:gd name="connsiteY18" fmla="*/ 800735 h 4340225"/>
                <a:gd name="connsiteX19" fmla="*/ 1335341 w 2554287"/>
                <a:gd name="connsiteY19" fmla="*/ 693230 h 4340225"/>
                <a:gd name="connsiteX20" fmla="*/ 1634109 w 2554287"/>
                <a:gd name="connsiteY20" fmla="*/ 836676 h 4340225"/>
                <a:gd name="connsiteX21" fmla="*/ 1729740 w 2554287"/>
                <a:gd name="connsiteY21" fmla="*/ 1248982 h 4340225"/>
                <a:gd name="connsiteX22" fmla="*/ 1655001 w 2554287"/>
                <a:gd name="connsiteY22" fmla="*/ 1688148 h 4340225"/>
                <a:gd name="connsiteX23" fmla="*/ 1463865 w 2554287"/>
                <a:gd name="connsiteY23" fmla="*/ 2073466 h 4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4287" h="4340225" extrusionOk="0">
                  <a:moveTo>
                    <a:pt x="1463865" y="2073466"/>
                  </a:moveTo>
                  <a:cubicBezTo>
                    <a:pt x="1386078" y="2197037"/>
                    <a:pt x="1303401" y="2326513"/>
                    <a:pt x="1215835" y="2461895"/>
                  </a:cubicBezTo>
                  <a:lnTo>
                    <a:pt x="0" y="4340225"/>
                  </a:lnTo>
                  <a:lnTo>
                    <a:pt x="889762" y="4340225"/>
                  </a:lnTo>
                  <a:lnTo>
                    <a:pt x="958723" y="4230561"/>
                  </a:lnTo>
                  <a:lnTo>
                    <a:pt x="1950720" y="2724722"/>
                  </a:lnTo>
                  <a:cubicBezTo>
                    <a:pt x="2058416" y="2569401"/>
                    <a:pt x="2157857" y="2418016"/>
                    <a:pt x="2249488" y="2270633"/>
                  </a:cubicBezTo>
                  <a:cubicBezTo>
                    <a:pt x="2341118" y="2123250"/>
                    <a:pt x="2414651" y="1968881"/>
                    <a:pt x="2470595" y="1807528"/>
                  </a:cubicBezTo>
                  <a:cubicBezTo>
                    <a:pt x="2526348" y="1646174"/>
                    <a:pt x="2554288" y="1465961"/>
                    <a:pt x="2554288" y="1266762"/>
                  </a:cubicBezTo>
                  <a:cubicBezTo>
                    <a:pt x="2554288" y="868489"/>
                    <a:pt x="2450592" y="557784"/>
                    <a:pt x="2243455" y="334645"/>
                  </a:cubicBezTo>
                  <a:cubicBezTo>
                    <a:pt x="2036318" y="111570"/>
                    <a:pt x="1725676" y="0"/>
                    <a:pt x="1311465" y="0"/>
                  </a:cubicBezTo>
                  <a:cubicBezTo>
                    <a:pt x="1008571" y="0"/>
                    <a:pt x="763651" y="61849"/>
                    <a:pt x="576453" y="185293"/>
                  </a:cubicBezTo>
                  <a:cubicBezTo>
                    <a:pt x="389191" y="308864"/>
                    <a:pt x="252666" y="479108"/>
                    <a:pt x="167068" y="696214"/>
                  </a:cubicBezTo>
                  <a:cubicBezTo>
                    <a:pt x="81471" y="913320"/>
                    <a:pt x="38672" y="1165225"/>
                    <a:pt x="38672" y="1452055"/>
                  </a:cubicBezTo>
                  <a:lnTo>
                    <a:pt x="38672" y="1667192"/>
                  </a:lnTo>
                  <a:lnTo>
                    <a:pt x="851345" y="1667192"/>
                  </a:lnTo>
                  <a:lnTo>
                    <a:pt x="851345" y="1463992"/>
                  </a:lnTo>
                  <a:cubicBezTo>
                    <a:pt x="851345" y="1324610"/>
                    <a:pt x="864172" y="1197166"/>
                    <a:pt x="890207" y="1081595"/>
                  </a:cubicBezTo>
                  <a:cubicBezTo>
                    <a:pt x="916114" y="966152"/>
                    <a:pt x="964946" y="872427"/>
                    <a:pt x="1036574" y="800735"/>
                  </a:cubicBezTo>
                  <a:cubicBezTo>
                    <a:pt x="1108202" y="729044"/>
                    <a:pt x="1207770" y="693230"/>
                    <a:pt x="1335341" y="693230"/>
                  </a:cubicBezTo>
                  <a:cubicBezTo>
                    <a:pt x="1470660" y="693230"/>
                    <a:pt x="1570419" y="741045"/>
                    <a:pt x="1634109" y="836676"/>
                  </a:cubicBezTo>
                  <a:cubicBezTo>
                    <a:pt x="1697800" y="932307"/>
                    <a:pt x="1729740" y="1069658"/>
                    <a:pt x="1729740" y="1248982"/>
                  </a:cubicBezTo>
                  <a:cubicBezTo>
                    <a:pt x="1729740" y="1408367"/>
                    <a:pt x="1704912" y="1554734"/>
                    <a:pt x="1655001" y="1688148"/>
                  </a:cubicBezTo>
                  <a:cubicBezTo>
                    <a:pt x="1605089" y="1821561"/>
                    <a:pt x="1541526" y="1950022"/>
                    <a:pt x="1463865" y="2073466"/>
                  </a:cubicBezTo>
                  <a:close/>
                </a:path>
              </a:pathLst>
            </a:custGeom>
            <a:solidFill>
              <a:srgbClr val="00679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1" name="Рисунок 5"/>
          <p:cNvGrpSpPr/>
          <p:nvPr/>
        </p:nvGrpSpPr>
        <p:grpSpPr bwMode="auto">
          <a:xfrm>
            <a:off x="878640" y="3244858"/>
            <a:ext cx="228866" cy="235467"/>
            <a:chOff x="-1022664" y="1258760"/>
            <a:chExt cx="4218686" cy="4340352"/>
          </a:xfrm>
        </p:grpSpPr>
        <p:sp>
          <p:nvSpPr>
            <p:cNvPr id="32" name="Полилиния: фигура 31"/>
            <p:cNvSpPr/>
            <p:nvPr/>
          </p:nvSpPr>
          <p:spPr bwMode="auto">
            <a:xfrm>
              <a:off x="-1022664" y="1258760"/>
              <a:ext cx="2533586" cy="4340352"/>
            </a:xfrm>
            <a:custGeom>
              <a:avLst/>
              <a:gdLst>
                <a:gd name="connsiteX0" fmla="*/ 2513457 w 2533586"/>
                <a:gd name="connsiteY0" fmla="*/ 4340352 h 4340352"/>
                <a:gd name="connsiteX1" fmla="*/ 2533587 w 2533586"/>
                <a:gd name="connsiteY1" fmla="*/ 4308348 h 4340352"/>
                <a:gd name="connsiteX2" fmla="*/ 1338580 w 2533586"/>
                <a:gd name="connsiteY2" fmla="*/ 2461959 h 4340352"/>
                <a:gd name="connsiteX3" fmla="*/ 1090549 w 2533586"/>
                <a:gd name="connsiteY3" fmla="*/ 2073529 h 4340352"/>
                <a:gd name="connsiteX4" fmla="*/ 899351 w 2533586"/>
                <a:gd name="connsiteY4" fmla="*/ 1688148 h 4340352"/>
                <a:gd name="connsiteX5" fmla="*/ 824611 w 2533586"/>
                <a:gd name="connsiteY5" fmla="*/ 1248982 h 4340352"/>
                <a:gd name="connsiteX6" fmla="*/ 920242 w 2533586"/>
                <a:gd name="connsiteY6" fmla="*/ 836676 h 4340352"/>
                <a:gd name="connsiteX7" fmla="*/ 1219137 w 2533586"/>
                <a:gd name="connsiteY7" fmla="*/ 693230 h 4340352"/>
                <a:gd name="connsiteX8" fmla="*/ 1517714 w 2533586"/>
                <a:gd name="connsiteY8" fmla="*/ 800735 h 4340352"/>
                <a:gd name="connsiteX9" fmla="*/ 1664208 w 2533586"/>
                <a:gd name="connsiteY9" fmla="*/ 1081596 h 4340352"/>
                <a:gd name="connsiteX10" fmla="*/ 1703070 w 2533586"/>
                <a:gd name="connsiteY10" fmla="*/ 1463993 h 4340352"/>
                <a:gd name="connsiteX11" fmla="*/ 1703070 w 2533586"/>
                <a:gd name="connsiteY11" fmla="*/ 1667193 h 4340352"/>
                <a:gd name="connsiteX12" fmla="*/ 2515616 w 2533586"/>
                <a:gd name="connsiteY12" fmla="*/ 1667193 h 4340352"/>
                <a:gd name="connsiteX13" fmla="*/ 2515616 w 2533586"/>
                <a:gd name="connsiteY13" fmla="*/ 1452055 h 4340352"/>
                <a:gd name="connsiteX14" fmla="*/ 2387219 w 2533586"/>
                <a:gd name="connsiteY14" fmla="*/ 696214 h 4340352"/>
                <a:gd name="connsiteX15" fmla="*/ 1977834 w 2533586"/>
                <a:gd name="connsiteY15" fmla="*/ 185293 h 4340352"/>
                <a:gd name="connsiteX16" fmla="*/ 1242949 w 2533586"/>
                <a:gd name="connsiteY16" fmla="*/ 0 h 4340352"/>
                <a:gd name="connsiteX17" fmla="*/ 310833 w 2533586"/>
                <a:gd name="connsiteY17" fmla="*/ 334645 h 4340352"/>
                <a:gd name="connsiteX18" fmla="*/ 0 w 2533586"/>
                <a:gd name="connsiteY18" fmla="*/ 1266762 h 4340352"/>
                <a:gd name="connsiteX19" fmla="*/ 83820 w 2533586"/>
                <a:gd name="connsiteY19" fmla="*/ 1807528 h 4340352"/>
                <a:gd name="connsiteX20" fmla="*/ 304736 w 2533586"/>
                <a:gd name="connsiteY20" fmla="*/ 2270633 h 4340352"/>
                <a:gd name="connsiteX21" fmla="*/ 603631 w 2533586"/>
                <a:gd name="connsiteY21" fmla="*/ 2724722 h 4340352"/>
                <a:gd name="connsiteX22" fmla="*/ 1595501 w 2533586"/>
                <a:gd name="connsiteY22" fmla="*/ 4230561 h 4340352"/>
                <a:gd name="connsiteX23" fmla="*/ 1664398 w 2533586"/>
                <a:gd name="connsiteY23" fmla="*/ 4340225 h 4340352"/>
                <a:gd name="connsiteX24" fmla="*/ 2513457 w 2533586"/>
                <a:gd name="connsiteY24" fmla="*/ 4340225 h 434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33586" h="4340352" extrusionOk="0">
                  <a:moveTo>
                    <a:pt x="2513457" y="4340352"/>
                  </a:moveTo>
                  <a:lnTo>
                    <a:pt x="2533587" y="4308348"/>
                  </a:lnTo>
                  <a:lnTo>
                    <a:pt x="1338580" y="2461959"/>
                  </a:lnTo>
                  <a:cubicBezTo>
                    <a:pt x="1250887" y="2326640"/>
                    <a:pt x="1168273" y="2197100"/>
                    <a:pt x="1090549" y="2073529"/>
                  </a:cubicBezTo>
                  <a:cubicBezTo>
                    <a:pt x="1012889" y="1950085"/>
                    <a:pt x="949198" y="1821625"/>
                    <a:pt x="899351" y="1688148"/>
                  </a:cubicBezTo>
                  <a:cubicBezTo>
                    <a:pt x="849630" y="1554734"/>
                    <a:pt x="824611" y="1408367"/>
                    <a:pt x="824611" y="1248982"/>
                  </a:cubicBezTo>
                  <a:cubicBezTo>
                    <a:pt x="824611" y="1069658"/>
                    <a:pt x="856678" y="932307"/>
                    <a:pt x="920242" y="836676"/>
                  </a:cubicBezTo>
                  <a:cubicBezTo>
                    <a:pt x="984059" y="741045"/>
                    <a:pt x="1083691" y="693230"/>
                    <a:pt x="1219137" y="693230"/>
                  </a:cubicBezTo>
                  <a:cubicBezTo>
                    <a:pt x="1346517" y="693230"/>
                    <a:pt x="1446085" y="729044"/>
                    <a:pt x="1517714" y="800735"/>
                  </a:cubicBezTo>
                  <a:cubicBezTo>
                    <a:pt x="1589469" y="872427"/>
                    <a:pt x="1638300" y="966153"/>
                    <a:pt x="1664208" y="1081596"/>
                  </a:cubicBezTo>
                  <a:cubicBezTo>
                    <a:pt x="1690116" y="1197166"/>
                    <a:pt x="1703070" y="1324610"/>
                    <a:pt x="1703070" y="1463993"/>
                  </a:cubicBezTo>
                  <a:lnTo>
                    <a:pt x="1703070" y="1667193"/>
                  </a:lnTo>
                  <a:lnTo>
                    <a:pt x="2515616" y="1667193"/>
                  </a:lnTo>
                  <a:lnTo>
                    <a:pt x="2515616" y="1452055"/>
                  </a:lnTo>
                  <a:cubicBezTo>
                    <a:pt x="2515616" y="1165225"/>
                    <a:pt x="2472944" y="913321"/>
                    <a:pt x="2387219" y="696214"/>
                  </a:cubicBezTo>
                  <a:cubicBezTo>
                    <a:pt x="2301621" y="479107"/>
                    <a:pt x="2165223" y="308864"/>
                    <a:pt x="1977834" y="185293"/>
                  </a:cubicBezTo>
                  <a:cubicBezTo>
                    <a:pt x="1790700" y="61849"/>
                    <a:pt x="1545653" y="0"/>
                    <a:pt x="1242949" y="0"/>
                  </a:cubicBezTo>
                  <a:cubicBezTo>
                    <a:pt x="828739" y="0"/>
                    <a:pt x="518033" y="111570"/>
                    <a:pt x="310833" y="334645"/>
                  </a:cubicBezTo>
                  <a:cubicBezTo>
                    <a:pt x="103696" y="557784"/>
                    <a:pt x="0" y="868553"/>
                    <a:pt x="0" y="1266762"/>
                  </a:cubicBezTo>
                  <a:cubicBezTo>
                    <a:pt x="0" y="1466025"/>
                    <a:pt x="27940" y="1646174"/>
                    <a:pt x="83820" y="1807528"/>
                  </a:cubicBezTo>
                  <a:cubicBezTo>
                    <a:pt x="139573" y="1968881"/>
                    <a:pt x="213233" y="2123249"/>
                    <a:pt x="304736" y="2270633"/>
                  </a:cubicBezTo>
                  <a:cubicBezTo>
                    <a:pt x="396494" y="2418017"/>
                    <a:pt x="495935" y="2569401"/>
                    <a:pt x="603631" y="2724722"/>
                  </a:cubicBezTo>
                  <a:lnTo>
                    <a:pt x="1595501" y="4230561"/>
                  </a:lnTo>
                  <a:lnTo>
                    <a:pt x="1664398" y="4340225"/>
                  </a:lnTo>
                  <a:lnTo>
                    <a:pt x="2513457" y="4340225"/>
                  </a:lnTo>
                  <a:close/>
                </a:path>
              </a:pathLst>
            </a:custGeom>
            <a:solidFill>
              <a:srgbClr val="FF66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Полилиния: фигура 32"/>
            <p:cNvSpPr/>
            <p:nvPr/>
          </p:nvSpPr>
          <p:spPr bwMode="auto">
            <a:xfrm>
              <a:off x="641733" y="1258887"/>
              <a:ext cx="2554287" cy="4340225"/>
            </a:xfrm>
            <a:custGeom>
              <a:avLst/>
              <a:gdLst>
                <a:gd name="connsiteX0" fmla="*/ 1463865 w 2554287"/>
                <a:gd name="connsiteY0" fmla="*/ 2073466 h 4340225"/>
                <a:gd name="connsiteX1" fmla="*/ 1215835 w 2554287"/>
                <a:gd name="connsiteY1" fmla="*/ 2461895 h 4340225"/>
                <a:gd name="connsiteX2" fmla="*/ 0 w 2554287"/>
                <a:gd name="connsiteY2" fmla="*/ 4340225 h 4340225"/>
                <a:gd name="connsiteX3" fmla="*/ 889762 w 2554287"/>
                <a:gd name="connsiteY3" fmla="*/ 4340225 h 4340225"/>
                <a:gd name="connsiteX4" fmla="*/ 958723 w 2554287"/>
                <a:gd name="connsiteY4" fmla="*/ 4230561 h 4340225"/>
                <a:gd name="connsiteX5" fmla="*/ 1950720 w 2554287"/>
                <a:gd name="connsiteY5" fmla="*/ 2724722 h 4340225"/>
                <a:gd name="connsiteX6" fmla="*/ 2249488 w 2554287"/>
                <a:gd name="connsiteY6" fmla="*/ 2270633 h 4340225"/>
                <a:gd name="connsiteX7" fmla="*/ 2470595 w 2554287"/>
                <a:gd name="connsiteY7" fmla="*/ 1807528 h 4340225"/>
                <a:gd name="connsiteX8" fmla="*/ 2554288 w 2554287"/>
                <a:gd name="connsiteY8" fmla="*/ 1266762 h 4340225"/>
                <a:gd name="connsiteX9" fmla="*/ 2243455 w 2554287"/>
                <a:gd name="connsiteY9" fmla="*/ 334645 h 4340225"/>
                <a:gd name="connsiteX10" fmla="*/ 1311465 w 2554287"/>
                <a:gd name="connsiteY10" fmla="*/ 0 h 4340225"/>
                <a:gd name="connsiteX11" fmla="*/ 576453 w 2554287"/>
                <a:gd name="connsiteY11" fmla="*/ 185293 h 4340225"/>
                <a:gd name="connsiteX12" fmla="*/ 167068 w 2554287"/>
                <a:gd name="connsiteY12" fmla="*/ 696214 h 4340225"/>
                <a:gd name="connsiteX13" fmla="*/ 38672 w 2554287"/>
                <a:gd name="connsiteY13" fmla="*/ 1452055 h 4340225"/>
                <a:gd name="connsiteX14" fmla="*/ 38672 w 2554287"/>
                <a:gd name="connsiteY14" fmla="*/ 1667192 h 4340225"/>
                <a:gd name="connsiteX15" fmla="*/ 851345 w 2554287"/>
                <a:gd name="connsiteY15" fmla="*/ 1667192 h 4340225"/>
                <a:gd name="connsiteX16" fmla="*/ 851345 w 2554287"/>
                <a:gd name="connsiteY16" fmla="*/ 1463992 h 4340225"/>
                <a:gd name="connsiteX17" fmla="*/ 890207 w 2554287"/>
                <a:gd name="connsiteY17" fmla="*/ 1081595 h 4340225"/>
                <a:gd name="connsiteX18" fmla="*/ 1036574 w 2554287"/>
                <a:gd name="connsiteY18" fmla="*/ 800735 h 4340225"/>
                <a:gd name="connsiteX19" fmla="*/ 1335341 w 2554287"/>
                <a:gd name="connsiteY19" fmla="*/ 693230 h 4340225"/>
                <a:gd name="connsiteX20" fmla="*/ 1634109 w 2554287"/>
                <a:gd name="connsiteY20" fmla="*/ 836676 h 4340225"/>
                <a:gd name="connsiteX21" fmla="*/ 1729740 w 2554287"/>
                <a:gd name="connsiteY21" fmla="*/ 1248982 h 4340225"/>
                <a:gd name="connsiteX22" fmla="*/ 1655001 w 2554287"/>
                <a:gd name="connsiteY22" fmla="*/ 1688148 h 4340225"/>
                <a:gd name="connsiteX23" fmla="*/ 1463865 w 2554287"/>
                <a:gd name="connsiteY23" fmla="*/ 2073466 h 4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4287" h="4340225" extrusionOk="0">
                  <a:moveTo>
                    <a:pt x="1463865" y="2073466"/>
                  </a:moveTo>
                  <a:cubicBezTo>
                    <a:pt x="1386078" y="2197037"/>
                    <a:pt x="1303401" y="2326513"/>
                    <a:pt x="1215835" y="2461895"/>
                  </a:cubicBezTo>
                  <a:lnTo>
                    <a:pt x="0" y="4340225"/>
                  </a:lnTo>
                  <a:lnTo>
                    <a:pt x="889762" y="4340225"/>
                  </a:lnTo>
                  <a:lnTo>
                    <a:pt x="958723" y="4230561"/>
                  </a:lnTo>
                  <a:lnTo>
                    <a:pt x="1950720" y="2724722"/>
                  </a:lnTo>
                  <a:cubicBezTo>
                    <a:pt x="2058416" y="2569401"/>
                    <a:pt x="2157857" y="2418016"/>
                    <a:pt x="2249488" y="2270633"/>
                  </a:cubicBezTo>
                  <a:cubicBezTo>
                    <a:pt x="2341118" y="2123250"/>
                    <a:pt x="2414651" y="1968881"/>
                    <a:pt x="2470595" y="1807528"/>
                  </a:cubicBezTo>
                  <a:cubicBezTo>
                    <a:pt x="2526348" y="1646174"/>
                    <a:pt x="2554288" y="1465961"/>
                    <a:pt x="2554288" y="1266762"/>
                  </a:cubicBezTo>
                  <a:cubicBezTo>
                    <a:pt x="2554288" y="868489"/>
                    <a:pt x="2450592" y="557784"/>
                    <a:pt x="2243455" y="334645"/>
                  </a:cubicBezTo>
                  <a:cubicBezTo>
                    <a:pt x="2036318" y="111570"/>
                    <a:pt x="1725676" y="0"/>
                    <a:pt x="1311465" y="0"/>
                  </a:cubicBezTo>
                  <a:cubicBezTo>
                    <a:pt x="1008571" y="0"/>
                    <a:pt x="763651" y="61849"/>
                    <a:pt x="576453" y="185293"/>
                  </a:cubicBezTo>
                  <a:cubicBezTo>
                    <a:pt x="389191" y="308864"/>
                    <a:pt x="252666" y="479108"/>
                    <a:pt x="167068" y="696214"/>
                  </a:cubicBezTo>
                  <a:cubicBezTo>
                    <a:pt x="81471" y="913320"/>
                    <a:pt x="38672" y="1165225"/>
                    <a:pt x="38672" y="1452055"/>
                  </a:cubicBezTo>
                  <a:lnTo>
                    <a:pt x="38672" y="1667192"/>
                  </a:lnTo>
                  <a:lnTo>
                    <a:pt x="851345" y="1667192"/>
                  </a:lnTo>
                  <a:lnTo>
                    <a:pt x="851345" y="1463992"/>
                  </a:lnTo>
                  <a:cubicBezTo>
                    <a:pt x="851345" y="1324610"/>
                    <a:pt x="864172" y="1197166"/>
                    <a:pt x="890207" y="1081595"/>
                  </a:cubicBezTo>
                  <a:cubicBezTo>
                    <a:pt x="916114" y="966152"/>
                    <a:pt x="964946" y="872427"/>
                    <a:pt x="1036574" y="800735"/>
                  </a:cubicBezTo>
                  <a:cubicBezTo>
                    <a:pt x="1108202" y="729044"/>
                    <a:pt x="1207770" y="693230"/>
                    <a:pt x="1335341" y="693230"/>
                  </a:cubicBezTo>
                  <a:cubicBezTo>
                    <a:pt x="1470660" y="693230"/>
                    <a:pt x="1570419" y="741045"/>
                    <a:pt x="1634109" y="836676"/>
                  </a:cubicBezTo>
                  <a:cubicBezTo>
                    <a:pt x="1697800" y="932307"/>
                    <a:pt x="1729740" y="1069658"/>
                    <a:pt x="1729740" y="1248982"/>
                  </a:cubicBezTo>
                  <a:cubicBezTo>
                    <a:pt x="1729740" y="1408367"/>
                    <a:pt x="1704912" y="1554734"/>
                    <a:pt x="1655001" y="1688148"/>
                  </a:cubicBezTo>
                  <a:cubicBezTo>
                    <a:pt x="1605089" y="1821561"/>
                    <a:pt x="1541526" y="1950022"/>
                    <a:pt x="1463865" y="2073466"/>
                  </a:cubicBezTo>
                  <a:close/>
                </a:path>
              </a:pathLst>
            </a:custGeom>
            <a:solidFill>
              <a:srgbClr val="00679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 bwMode="auto">
          <a:xfrm>
            <a:off x="924899" y="1676398"/>
            <a:ext cx="8726022" cy="338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b="1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    С учителем физической культуры проведены совместные мероприятия физкультурно-оздоровительного направления «Прощай зимушка-зима», «Если хочешь быть здоров», «Будь готов-всегда готов!» и другие.</a:t>
            </a:r>
            <a:endParaRPr b="1">
              <a:solidFill>
                <a:srgbClr val="0070C0"/>
              </a:solidFill>
              <a:latin typeface="Open Sans Light"/>
              <a:cs typeface="Open Sans Light"/>
            </a:endParaRPr>
          </a:p>
          <a:p>
            <a:pPr>
              <a:defRPr/>
            </a:pPr>
            <a:r>
              <a:rPr b="1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    С учителем музыки-игра «Угадай мелодию», «Народные инструменты» и другие.</a:t>
            </a:r>
            <a:endParaRPr b="1">
              <a:solidFill>
                <a:srgbClr val="0070C0"/>
              </a:solidFill>
              <a:latin typeface="Open Sans Light"/>
              <a:cs typeface="Open Sans Light"/>
            </a:endParaRPr>
          </a:p>
          <a:p>
            <a:pPr>
              <a:defRPr/>
            </a:pPr>
            <a:r>
              <a:rPr b="1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     В своей работе привлекаю учащихся основной школы. Ребят старших классов привлекает возможность поиграть в подвижные игры  с младшими школьниками и поучаствовать в конкурсах.</a:t>
            </a:r>
          </a:p>
          <a:p>
            <a:pPr>
              <a:defRPr/>
            </a:pPr>
            <a:endParaRPr b="1">
              <a:solidFill>
                <a:srgbClr val="0070C0"/>
              </a:solidFill>
              <a:latin typeface="Open Sans Light"/>
              <a:cs typeface="Open Sans Light"/>
            </a:endParaRPr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545205" y="4895651"/>
            <a:ext cx="183636" cy="366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36167292" name=" 436167291"/>
          <p:cNvSpPr/>
          <p:nvPr/>
        </p:nvSpPr>
        <p:spPr bwMode="auto">
          <a:xfrm>
            <a:off x="1996668" y="3002279"/>
            <a:ext cx="8329703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91800760" name=" 191800759"/>
          <p:cNvSpPr/>
          <p:nvPr/>
        </p:nvSpPr>
        <p:spPr bwMode="auto">
          <a:xfrm>
            <a:off x="1996668" y="3002279"/>
            <a:ext cx="8331503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86595992" name=" 1586595991"/>
          <p:cNvSpPr/>
          <p:nvPr/>
        </p:nvSpPr>
        <p:spPr bwMode="auto">
          <a:xfrm>
            <a:off x="1996668" y="3002279"/>
            <a:ext cx="8199383" cy="3051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/>
          </a:p>
        </p:txBody>
      </p:sp>
      <p:sp>
        <p:nvSpPr>
          <p:cNvPr id="834453495" name=" 834453494"/>
          <p:cNvSpPr/>
          <p:nvPr/>
        </p:nvSpPr>
        <p:spPr bwMode="auto">
          <a:xfrm>
            <a:off x="924899" y="4606092"/>
            <a:ext cx="10097939" cy="146340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800" b="1" i="0" u="none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В прошлом году в экологическом конкурсе восьмиклассник выступил в роли звукорежиссера, оператора и монтажера видеоролика «Батарейка». Группа учащихся 5 класса привлекли для рисования плаката «Безопасность в сети Интернет».  В этом году ученица 9 класса работает над литературным квестом «Некрасов-наш земляк», в декабре будет проведён в группе продлённого дня.</a:t>
            </a:r>
            <a:endParaRPr sz="1800" b="1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xmlns="" id="{E64F93D7-68CF-4F9C-8C7E-7CE70E0BFE9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8789"/>
    </mc:Choice>
    <mc:Fallback>
      <p:transition spd="slow" advTm="48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2344914" name="TextBox 1662344913"/>
          <p:cNvSpPr txBox="1"/>
          <p:nvPr/>
        </p:nvSpPr>
        <p:spPr bwMode="auto">
          <a:xfrm>
            <a:off x="1696424" y="1365884"/>
            <a:ext cx="8296994" cy="39322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sz="2400" b="1" i="0" u="none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Воспитание – скрытый и длительный процесс, поэтому быстрых результатов я не жду. Подводя итоги своей работы, хочу отметить, что у детей значительно активизировалась любознательность, инициативность, повысилась заинтересованность в учебе, сплотился коллектив. А главное, им не хочется уходить домой.</a:t>
            </a:r>
            <a:endParaRPr sz="2400" b="1">
              <a:solidFill>
                <a:schemeClr val="bg1"/>
              </a:solidFill>
              <a:latin typeface="Open Sans Light"/>
              <a:cs typeface="Open Sans Light"/>
            </a:endParaRPr>
          </a:p>
          <a:p>
            <a:pPr algn="l">
              <a:lnSpc>
                <a:spcPct val="150000"/>
              </a:lnSpc>
              <a:defRPr/>
            </a:pPr>
            <a:r>
              <a:rPr sz="2400" b="1" i="0" u="none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Значит, работаю</a:t>
            </a:r>
            <a:r>
              <a:rPr sz="2400" b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я не зря!</a:t>
            </a:r>
            <a:endParaRPr sz="2400">
              <a:latin typeface="Open Sans Light"/>
              <a:cs typeface="Open Sans Light"/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xmlns="" id="{B752BFAE-158F-44F2-969B-A065DDB6775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773"/>
    </mc:Choice>
    <mc:Fallback>
      <p:transition spd="slow" advTm="17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252564" y="2381263"/>
            <a:ext cx="4021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chemeClr val="bg1"/>
                </a:solidFill>
                <a:latin typeface="Oswald SemiBold"/>
              </a:rPr>
              <a:t>БЛАГОДАРИМ </a:t>
            </a:r>
            <a:endParaRPr lang="en-US" sz="4400" b="1">
              <a:solidFill>
                <a:schemeClr val="bg1"/>
              </a:solidFill>
              <a:latin typeface="Oswald SemiBold"/>
            </a:endParaRPr>
          </a:p>
          <a:p>
            <a:pPr algn="ctr">
              <a:defRPr/>
            </a:pPr>
            <a:r>
              <a:rPr lang="ru-RU" sz="4400" b="1">
                <a:solidFill>
                  <a:schemeClr val="bg1"/>
                </a:solidFill>
                <a:latin typeface="Oswald SemiBold"/>
              </a:rPr>
              <a:t>ЗА ВНИМАНИЕ!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2938760" y="4092270"/>
            <a:ext cx="649410" cy="595251"/>
            <a:chOff x="2862416" y="1761295"/>
            <a:chExt cx="806913" cy="739619"/>
          </a:xfrm>
        </p:grpSpPr>
        <p:sp>
          <p:nvSpPr>
            <p:cNvPr id="6" name="Полилиния: фигура 5"/>
            <p:cNvSpPr/>
            <p:nvPr/>
          </p:nvSpPr>
          <p:spPr bwMode="auto">
            <a:xfrm>
              <a:off x="2862416" y="1761295"/>
              <a:ext cx="481785" cy="739619"/>
            </a:xfrm>
            <a:custGeom>
              <a:avLst/>
              <a:gdLst>
                <a:gd name="connsiteX0" fmla="*/ 340196 w 481785"/>
                <a:gd name="connsiteY0" fmla="*/ 739619 h 739619"/>
                <a:gd name="connsiteX1" fmla="*/ 285702 w 481785"/>
                <a:gd name="connsiteY1" fmla="*/ 711749 h 739619"/>
                <a:gd name="connsiteX2" fmla="*/ 115850 w 481785"/>
                <a:gd name="connsiteY2" fmla="*/ 476478 h 739619"/>
                <a:gd name="connsiteX3" fmla="*/ 58363 w 481785"/>
                <a:gd name="connsiteY3" fmla="*/ 396842 h 739619"/>
                <a:gd name="connsiteX4" fmla="*/ 16050 w 481785"/>
                <a:gd name="connsiteY4" fmla="*/ 315877 h 739619"/>
                <a:gd name="connsiteX5" fmla="*/ 0 w 481785"/>
                <a:gd name="connsiteY5" fmla="*/ 221327 h 739619"/>
                <a:gd name="connsiteX6" fmla="*/ 59530 w 481785"/>
                <a:gd name="connsiteY6" fmla="*/ 58594 h 739619"/>
                <a:gd name="connsiteX7" fmla="*/ 238120 w 481785"/>
                <a:gd name="connsiteY7" fmla="*/ 0 h 739619"/>
                <a:gd name="connsiteX8" fmla="*/ 378776 w 481785"/>
                <a:gd name="connsiteY8" fmla="*/ 32493 h 739619"/>
                <a:gd name="connsiteX9" fmla="*/ 457274 w 481785"/>
                <a:gd name="connsiteY9" fmla="*/ 121715 h 739619"/>
                <a:gd name="connsiteX10" fmla="*/ 481786 w 481785"/>
                <a:gd name="connsiteY10" fmla="*/ 253819 h 739619"/>
                <a:gd name="connsiteX11" fmla="*/ 481786 w 481785"/>
                <a:gd name="connsiteY11" fmla="*/ 253819 h 739619"/>
                <a:gd name="connsiteX12" fmla="*/ 444233 w 481785"/>
                <a:gd name="connsiteY12" fmla="*/ 291372 h 739619"/>
                <a:gd name="connsiteX13" fmla="*/ 361670 w 481785"/>
                <a:gd name="connsiteY13" fmla="*/ 291372 h 739619"/>
                <a:gd name="connsiteX14" fmla="*/ 326248 w 481785"/>
                <a:gd name="connsiteY14" fmla="*/ 255949 h 739619"/>
                <a:gd name="connsiteX15" fmla="*/ 326248 w 481785"/>
                <a:gd name="connsiteY15" fmla="*/ 255949 h 739619"/>
                <a:gd name="connsiteX16" fmla="*/ 318953 w 481785"/>
                <a:gd name="connsiteY16" fmla="*/ 189099 h 739619"/>
                <a:gd name="connsiteX17" fmla="*/ 290940 w 481785"/>
                <a:gd name="connsiteY17" fmla="*/ 140093 h 739619"/>
                <a:gd name="connsiteX18" fmla="*/ 233743 w 481785"/>
                <a:gd name="connsiteY18" fmla="*/ 121184 h 739619"/>
                <a:gd name="connsiteX19" fmla="*/ 176548 w 481785"/>
                <a:gd name="connsiteY19" fmla="*/ 146220 h 739619"/>
                <a:gd name="connsiteX20" fmla="*/ 158164 w 481785"/>
                <a:gd name="connsiteY20" fmla="*/ 218396 h 739619"/>
                <a:gd name="connsiteX21" fmla="*/ 172462 w 481785"/>
                <a:gd name="connsiteY21" fmla="*/ 295102 h 739619"/>
                <a:gd name="connsiteX22" fmla="*/ 209231 w 481785"/>
                <a:gd name="connsiteY22" fmla="*/ 362486 h 739619"/>
                <a:gd name="connsiteX23" fmla="*/ 256796 w 481785"/>
                <a:gd name="connsiteY23" fmla="*/ 430401 h 739619"/>
                <a:gd name="connsiteX24" fmla="*/ 425833 w 481785"/>
                <a:gd name="connsiteY24" fmla="*/ 668902 h 739619"/>
                <a:gd name="connsiteX25" fmla="*/ 389276 w 481785"/>
                <a:gd name="connsiteY25" fmla="*/ 739619 h 739619"/>
                <a:gd name="connsiteX26" fmla="*/ 340196 w 481785"/>
                <a:gd name="connsiteY26" fmla="*/ 739619 h 7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785" h="739619" extrusionOk="0">
                  <a:moveTo>
                    <a:pt x="340196" y="739619"/>
                  </a:moveTo>
                  <a:cubicBezTo>
                    <a:pt x="318608" y="739619"/>
                    <a:pt x="298337" y="729251"/>
                    <a:pt x="285702" y="711749"/>
                  </a:cubicBezTo>
                  <a:lnTo>
                    <a:pt x="115850" y="476478"/>
                  </a:lnTo>
                  <a:cubicBezTo>
                    <a:pt x="95131" y="449045"/>
                    <a:pt x="75872" y="422678"/>
                    <a:pt x="58363" y="396842"/>
                  </a:cubicBezTo>
                  <a:cubicBezTo>
                    <a:pt x="40854" y="371008"/>
                    <a:pt x="26847" y="344108"/>
                    <a:pt x="16050" y="315877"/>
                  </a:cubicBezTo>
                  <a:cubicBezTo>
                    <a:pt x="5253" y="287644"/>
                    <a:pt x="0" y="256216"/>
                    <a:pt x="0" y="221327"/>
                  </a:cubicBezTo>
                  <a:cubicBezTo>
                    <a:pt x="0" y="151812"/>
                    <a:pt x="19843" y="97479"/>
                    <a:pt x="59530" y="58594"/>
                  </a:cubicBezTo>
                  <a:cubicBezTo>
                    <a:pt x="99217" y="19709"/>
                    <a:pt x="158746" y="0"/>
                    <a:pt x="238120" y="0"/>
                  </a:cubicBezTo>
                  <a:cubicBezTo>
                    <a:pt x="296191" y="0"/>
                    <a:pt x="343174" y="10920"/>
                    <a:pt x="378776" y="32493"/>
                  </a:cubicBezTo>
                  <a:cubicBezTo>
                    <a:pt x="414669" y="54067"/>
                    <a:pt x="440933" y="83895"/>
                    <a:pt x="457274" y="121715"/>
                  </a:cubicBezTo>
                  <a:cubicBezTo>
                    <a:pt x="473615" y="159801"/>
                    <a:pt x="481786" y="203749"/>
                    <a:pt x="481786" y="253819"/>
                  </a:cubicBezTo>
                  <a:lnTo>
                    <a:pt x="481786" y="253819"/>
                  </a:lnTo>
                  <a:cubicBezTo>
                    <a:pt x="481786" y="274560"/>
                    <a:pt x="464972" y="291372"/>
                    <a:pt x="444233" y="291372"/>
                  </a:cubicBezTo>
                  <a:lnTo>
                    <a:pt x="361670" y="291372"/>
                  </a:lnTo>
                  <a:cubicBezTo>
                    <a:pt x="342108" y="291372"/>
                    <a:pt x="326248" y="275515"/>
                    <a:pt x="326248" y="255949"/>
                  </a:cubicBezTo>
                  <a:lnTo>
                    <a:pt x="326248" y="255949"/>
                  </a:lnTo>
                  <a:cubicBezTo>
                    <a:pt x="326248" y="231713"/>
                    <a:pt x="323622" y="209341"/>
                    <a:pt x="318953" y="189099"/>
                  </a:cubicBezTo>
                  <a:cubicBezTo>
                    <a:pt x="313993" y="168857"/>
                    <a:pt x="304655" y="152612"/>
                    <a:pt x="290940" y="140093"/>
                  </a:cubicBezTo>
                  <a:cubicBezTo>
                    <a:pt x="277224" y="127576"/>
                    <a:pt x="258255" y="121184"/>
                    <a:pt x="233743" y="121184"/>
                  </a:cubicBezTo>
                  <a:cubicBezTo>
                    <a:pt x="207772" y="121184"/>
                    <a:pt x="188803" y="129440"/>
                    <a:pt x="176548" y="146220"/>
                  </a:cubicBezTo>
                  <a:cubicBezTo>
                    <a:pt x="164291" y="162998"/>
                    <a:pt x="158164" y="186968"/>
                    <a:pt x="158164" y="218396"/>
                  </a:cubicBezTo>
                  <a:cubicBezTo>
                    <a:pt x="158164" y="246363"/>
                    <a:pt x="162833" y="271930"/>
                    <a:pt x="172462" y="295102"/>
                  </a:cubicBezTo>
                  <a:cubicBezTo>
                    <a:pt x="182093" y="318539"/>
                    <a:pt x="194348" y="340911"/>
                    <a:pt x="209231" y="362486"/>
                  </a:cubicBezTo>
                  <a:cubicBezTo>
                    <a:pt x="224114" y="384059"/>
                    <a:pt x="239872" y="406698"/>
                    <a:pt x="256796" y="430401"/>
                  </a:cubicBezTo>
                  <a:lnTo>
                    <a:pt x="425833" y="668902"/>
                  </a:lnTo>
                  <a:cubicBezTo>
                    <a:pt x="446863" y="698576"/>
                    <a:pt x="425644" y="739619"/>
                    <a:pt x="389276" y="739619"/>
                  </a:cubicBezTo>
                  <a:lnTo>
                    <a:pt x="340196" y="739619"/>
                  </a:lnTo>
                  <a:close/>
                </a:path>
              </a:pathLst>
            </a:custGeom>
            <a:solidFill>
              <a:schemeClr val="bg1"/>
            </a:solidFill>
            <a:ln w="22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Полилиния: фигура 6"/>
            <p:cNvSpPr/>
            <p:nvPr/>
          </p:nvSpPr>
          <p:spPr bwMode="auto">
            <a:xfrm>
              <a:off x="3189195" y="1761295"/>
              <a:ext cx="480134" cy="739619"/>
            </a:xfrm>
            <a:custGeom>
              <a:avLst/>
              <a:gdLst>
                <a:gd name="connsiteX0" fmla="*/ 6264 w 480134"/>
                <a:gd name="connsiteY0" fmla="*/ 739619 h 739619"/>
                <a:gd name="connsiteX1" fmla="*/ 224510 w 480134"/>
                <a:gd name="connsiteY1" fmla="*/ 430401 h 739619"/>
                <a:gd name="connsiteX2" fmla="*/ 271912 w 480134"/>
                <a:gd name="connsiteY2" fmla="*/ 362486 h 739619"/>
                <a:gd name="connsiteX3" fmla="*/ 308264 w 480134"/>
                <a:gd name="connsiteY3" fmla="*/ 295102 h 739619"/>
                <a:gd name="connsiteX4" fmla="*/ 322513 w 480134"/>
                <a:gd name="connsiteY4" fmla="*/ 218396 h 739619"/>
                <a:gd name="connsiteX5" fmla="*/ 304191 w 480134"/>
                <a:gd name="connsiteY5" fmla="*/ 146220 h 739619"/>
                <a:gd name="connsiteX6" fmla="*/ 247192 w 480134"/>
                <a:gd name="connsiteY6" fmla="*/ 121184 h 739619"/>
                <a:gd name="connsiteX7" fmla="*/ 190194 w 480134"/>
                <a:gd name="connsiteY7" fmla="*/ 140093 h 739619"/>
                <a:gd name="connsiteX8" fmla="*/ 162275 w 480134"/>
                <a:gd name="connsiteY8" fmla="*/ 189099 h 739619"/>
                <a:gd name="connsiteX9" fmla="*/ 155005 w 480134"/>
                <a:gd name="connsiteY9" fmla="*/ 255949 h 739619"/>
                <a:gd name="connsiteX10" fmla="*/ 155005 w 480134"/>
                <a:gd name="connsiteY10" fmla="*/ 255949 h 739619"/>
                <a:gd name="connsiteX11" fmla="*/ 119582 w 480134"/>
                <a:gd name="connsiteY11" fmla="*/ 291372 h 739619"/>
                <a:gd name="connsiteX12" fmla="*/ 37555 w 480134"/>
                <a:gd name="connsiteY12" fmla="*/ 291372 h 739619"/>
                <a:gd name="connsiteX13" fmla="*/ 0 w 480134"/>
                <a:gd name="connsiteY13" fmla="*/ 253819 h 739619"/>
                <a:gd name="connsiteX14" fmla="*/ 0 w 480134"/>
                <a:gd name="connsiteY14" fmla="*/ 253819 h 739619"/>
                <a:gd name="connsiteX15" fmla="*/ 24429 w 480134"/>
                <a:gd name="connsiteY15" fmla="*/ 121715 h 739619"/>
                <a:gd name="connsiteX16" fmla="*/ 102658 w 480134"/>
                <a:gd name="connsiteY16" fmla="*/ 32493 h 739619"/>
                <a:gd name="connsiteX17" fmla="*/ 242830 w 480134"/>
                <a:gd name="connsiteY17" fmla="*/ 0 h 739619"/>
                <a:gd name="connsiteX18" fmla="*/ 420810 w 480134"/>
                <a:gd name="connsiteY18" fmla="*/ 58594 h 739619"/>
                <a:gd name="connsiteX19" fmla="*/ 480135 w 480134"/>
                <a:gd name="connsiteY19" fmla="*/ 221593 h 739619"/>
                <a:gd name="connsiteX20" fmla="*/ 464141 w 480134"/>
                <a:gd name="connsiteY20" fmla="*/ 316142 h 739619"/>
                <a:gd name="connsiteX21" fmla="*/ 421972 w 480134"/>
                <a:gd name="connsiteY21" fmla="*/ 397109 h 739619"/>
                <a:gd name="connsiteX22" fmla="*/ 364973 w 480134"/>
                <a:gd name="connsiteY22" fmla="*/ 476478 h 739619"/>
                <a:gd name="connsiteX23" fmla="*/ 195768 w 480134"/>
                <a:gd name="connsiteY23" fmla="*/ 711660 h 739619"/>
                <a:gd name="connsiteX24" fmla="*/ 141209 w 480134"/>
                <a:gd name="connsiteY24" fmla="*/ 739619 h 739619"/>
                <a:gd name="connsiteX25" fmla="*/ 6264 w 480134"/>
                <a:gd name="connsiteY25" fmla="*/ 739619 h 7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0134" h="739619" extrusionOk="0">
                  <a:moveTo>
                    <a:pt x="6264" y="739619"/>
                  </a:moveTo>
                  <a:lnTo>
                    <a:pt x="224510" y="430401"/>
                  </a:lnTo>
                  <a:cubicBezTo>
                    <a:pt x="241087" y="406698"/>
                    <a:pt x="257081" y="384059"/>
                    <a:pt x="271912" y="362486"/>
                  </a:cubicBezTo>
                  <a:cubicBezTo>
                    <a:pt x="286743" y="340911"/>
                    <a:pt x="298958" y="318539"/>
                    <a:pt x="308264" y="295102"/>
                  </a:cubicBezTo>
                  <a:cubicBezTo>
                    <a:pt x="317860" y="271663"/>
                    <a:pt x="322513" y="246096"/>
                    <a:pt x="322513" y="218396"/>
                  </a:cubicBezTo>
                  <a:cubicBezTo>
                    <a:pt x="322513" y="186968"/>
                    <a:pt x="316406" y="162998"/>
                    <a:pt x="304191" y="146220"/>
                  </a:cubicBezTo>
                  <a:cubicBezTo>
                    <a:pt x="291979" y="129440"/>
                    <a:pt x="273075" y="121184"/>
                    <a:pt x="247192" y="121184"/>
                  </a:cubicBezTo>
                  <a:cubicBezTo>
                    <a:pt x="222765" y="121184"/>
                    <a:pt x="203861" y="127576"/>
                    <a:pt x="190194" y="140093"/>
                  </a:cubicBezTo>
                  <a:cubicBezTo>
                    <a:pt x="176526" y="152612"/>
                    <a:pt x="167219" y="169124"/>
                    <a:pt x="162275" y="189099"/>
                  </a:cubicBezTo>
                  <a:cubicBezTo>
                    <a:pt x="157330" y="209341"/>
                    <a:pt x="155005" y="231446"/>
                    <a:pt x="155005" y="255949"/>
                  </a:cubicBezTo>
                  <a:lnTo>
                    <a:pt x="155005" y="255949"/>
                  </a:lnTo>
                  <a:cubicBezTo>
                    <a:pt x="155005" y="275515"/>
                    <a:pt x="139145" y="291372"/>
                    <a:pt x="119582" y="291372"/>
                  </a:cubicBezTo>
                  <a:lnTo>
                    <a:pt x="37555" y="291372"/>
                  </a:lnTo>
                  <a:cubicBezTo>
                    <a:pt x="16814" y="291372"/>
                    <a:pt x="0" y="274560"/>
                    <a:pt x="0" y="253819"/>
                  </a:cubicBezTo>
                  <a:lnTo>
                    <a:pt x="0" y="253819"/>
                  </a:lnTo>
                  <a:cubicBezTo>
                    <a:pt x="0" y="203749"/>
                    <a:pt x="8144" y="159537"/>
                    <a:pt x="24429" y="121715"/>
                  </a:cubicBezTo>
                  <a:cubicBezTo>
                    <a:pt x="40714" y="83895"/>
                    <a:pt x="66889" y="54067"/>
                    <a:pt x="102658" y="32493"/>
                  </a:cubicBezTo>
                  <a:cubicBezTo>
                    <a:pt x="138428" y="10920"/>
                    <a:pt x="185250" y="0"/>
                    <a:pt x="242830" y="0"/>
                  </a:cubicBezTo>
                  <a:cubicBezTo>
                    <a:pt x="321933" y="0"/>
                    <a:pt x="381258" y="19443"/>
                    <a:pt x="420810" y="58594"/>
                  </a:cubicBezTo>
                  <a:cubicBezTo>
                    <a:pt x="460359" y="97479"/>
                    <a:pt x="480135" y="151812"/>
                    <a:pt x="480135" y="221593"/>
                  </a:cubicBezTo>
                  <a:cubicBezTo>
                    <a:pt x="480135" y="256483"/>
                    <a:pt x="474901" y="287911"/>
                    <a:pt x="464141" y="316142"/>
                  </a:cubicBezTo>
                  <a:cubicBezTo>
                    <a:pt x="453380" y="344375"/>
                    <a:pt x="439420" y="371275"/>
                    <a:pt x="421972" y="397109"/>
                  </a:cubicBezTo>
                  <a:cubicBezTo>
                    <a:pt x="404524" y="422945"/>
                    <a:pt x="385620" y="449312"/>
                    <a:pt x="364973" y="476478"/>
                  </a:cubicBezTo>
                  <a:lnTo>
                    <a:pt x="195768" y="711660"/>
                  </a:lnTo>
                  <a:cubicBezTo>
                    <a:pt x="183139" y="729213"/>
                    <a:pt x="162835" y="739619"/>
                    <a:pt x="141209" y="739619"/>
                  </a:cubicBezTo>
                  <a:lnTo>
                    <a:pt x="6264" y="739619"/>
                  </a:lnTo>
                  <a:close/>
                </a:path>
              </a:pathLst>
            </a:custGeom>
            <a:solidFill>
              <a:srgbClr val="00679D"/>
            </a:solidFill>
            <a:ln w="22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6327550" y="331411"/>
            <a:ext cx="5809433" cy="6526936"/>
            <a:chOff x="6327550" y="331411"/>
            <a:chExt cx="5809433" cy="6526936"/>
          </a:xfrm>
        </p:grpSpPr>
        <p:sp>
          <p:nvSpPr>
            <p:cNvPr id="9" name="Полилиния: фигура 8"/>
            <p:cNvSpPr/>
            <p:nvPr/>
          </p:nvSpPr>
          <p:spPr bwMode="auto">
            <a:xfrm>
              <a:off x="10266312" y="6454430"/>
              <a:ext cx="253622" cy="173952"/>
            </a:xfrm>
            <a:custGeom>
              <a:avLst/>
              <a:gdLst>
                <a:gd name="connsiteX0" fmla="*/ 0 w 253622"/>
                <a:gd name="connsiteY0" fmla="*/ 0 h 173952"/>
                <a:gd name="connsiteX1" fmla="*/ 253623 w 253622"/>
                <a:gd name="connsiteY1" fmla="*/ 0 h 173952"/>
                <a:gd name="connsiteX2" fmla="*/ 253623 w 253622"/>
                <a:gd name="connsiteY2" fmla="*/ 173952 h 173952"/>
                <a:gd name="connsiteX3" fmla="*/ 0 w 253622"/>
                <a:gd name="connsiteY3" fmla="*/ 173952 h 17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22" h="173952" extrusionOk="0">
                  <a:moveTo>
                    <a:pt x="0" y="0"/>
                  </a:moveTo>
                  <a:lnTo>
                    <a:pt x="253623" y="0"/>
                  </a:lnTo>
                  <a:lnTo>
                    <a:pt x="253623" y="173952"/>
                  </a:lnTo>
                  <a:lnTo>
                    <a:pt x="0" y="173952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: фигура 9"/>
            <p:cNvSpPr/>
            <p:nvPr/>
          </p:nvSpPr>
          <p:spPr bwMode="auto">
            <a:xfrm>
              <a:off x="6668897" y="1555875"/>
              <a:ext cx="968384" cy="632146"/>
            </a:xfrm>
            <a:custGeom>
              <a:avLst/>
              <a:gdLst>
                <a:gd name="connsiteX0" fmla="*/ 25475 w 968384"/>
                <a:gd name="connsiteY0" fmla="*/ 130170 h 632146"/>
                <a:gd name="connsiteX1" fmla="*/ 774 w 968384"/>
                <a:gd name="connsiteY1" fmla="*/ 104425 h 632146"/>
                <a:gd name="connsiteX2" fmla="*/ 36608 w 968384"/>
                <a:gd name="connsiteY2" fmla="*/ 101990 h 632146"/>
                <a:gd name="connsiteX3" fmla="*/ 14342 w 968384"/>
                <a:gd name="connsiteY3" fmla="*/ 74158 h 632146"/>
                <a:gd name="connsiteX4" fmla="*/ 54351 w 968384"/>
                <a:gd name="connsiteY4" fmla="*/ 76593 h 632146"/>
                <a:gd name="connsiteX5" fmla="*/ 25127 w 968384"/>
                <a:gd name="connsiteY5" fmla="*/ 41455 h 632146"/>
                <a:gd name="connsiteX6" fmla="*/ 104449 w 968384"/>
                <a:gd name="connsiteY6" fmla="*/ 70331 h 632146"/>
                <a:gd name="connsiteX7" fmla="*/ 111407 w 968384"/>
                <a:gd name="connsiteY7" fmla="*/ 65112 h 632146"/>
                <a:gd name="connsiteX8" fmla="*/ 113495 w 968384"/>
                <a:gd name="connsiteY8" fmla="*/ 54 h 632146"/>
                <a:gd name="connsiteX9" fmla="*/ 177509 w 968384"/>
                <a:gd name="connsiteY9" fmla="*/ 108252 h 632146"/>
                <a:gd name="connsiteX10" fmla="*/ 869840 w 968384"/>
                <a:gd name="connsiteY10" fmla="*/ 357352 h 632146"/>
                <a:gd name="connsiteX11" fmla="*/ 878190 w 968384"/>
                <a:gd name="connsiteY11" fmla="*/ 630805 h 632146"/>
                <a:gd name="connsiteX12" fmla="*/ 151416 w 968384"/>
                <a:gd name="connsiteY12" fmla="*/ 227932 h 632146"/>
                <a:gd name="connsiteX13" fmla="*/ 151416 w 968384"/>
                <a:gd name="connsiteY13" fmla="*/ 227932 h 632146"/>
                <a:gd name="connsiteX14" fmla="*/ 110711 w 968384"/>
                <a:gd name="connsiteY14" fmla="*/ 204622 h 632146"/>
                <a:gd name="connsiteX15" fmla="*/ 110711 w 968384"/>
                <a:gd name="connsiteY15" fmla="*/ 204622 h 632146"/>
                <a:gd name="connsiteX16" fmla="*/ 110711 w 968384"/>
                <a:gd name="connsiteY16" fmla="*/ 204622 h 632146"/>
                <a:gd name="connsiteX17" fmla="*/ 87402 w 968384"/>
                <a:gd name="connsiteY17" fmla="*/ 196968 h 632146"/>
                <a:gd name="connsiteX18" fmla="*/ 8080 w 968384"/>
                <a:gd name="connsiteY18" fmla="*/ 152088 h 632146"/>
                <a:gd name="connsiteX19" fmla="*/ 25475 w 968384"/>
                <a:gd name="connsiteY19" fmla="*/ 130170 h 63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8384" h="632146" extrusionOk="0">
                  <a:moveTo>
                    <a:pt x="25475" y="130170"/>
                  </a:moveTo>
                  <a:cubicBezTo>
                    <a:pt x="24779" y="124256"/>
                    <a:pt x="-5141" y="107904"/>
                    <a:pt x="774" y="104425"/>
                  </a:cubicBezTo>
                  <a:cubicBezTo>
                    <a:pt x="7036" y="100946"/>
                    <a:pt x="35912" y="106513"/>
                    <a:pt x="36608" y="101990"/>
                  </a:cubicBezTo>
                  <a:cubicBezTo>
                    <a:pt x="37304" y="97467"/>
                    <a:pt x="9123" y="83203"/>
                    <a:pt x="14342" y="74158"/>
                  </a:cubicBezTo>
                  <a:cubicBezTo>
                    <a:pt x="19560" y="65112"/>
                    <a:pt x="52959" y="85291"/>
                    <a:pt x="54351" y="76593"/>
                  </a:cubicBezTo>
                  <a:cubicBezTo>
                    <a:pt x="55395" y="67895"/>
                    <a:pt x="19212" y="48761"/>
                    <a:pt x="25127" y="41455"/>
                  </a:cubicBezTo>
                  <a:cubicBezTo>
                    <a:pt x="29998" y="35192"/>
                    <a:pt x="76617" y="56762"/>
                    <a:pt x="104449" y="70331"/>
                  </a:cubicBezTo>
                  <a:cubicBezTo>
                    <a:pt x="107928" y="72070"/>
                    <a:pt x="112103" y="69287"/>
                    <a:pt x="111407" y="65112"/>
                  </a:cubicBezTo>
                  <a:cubicBezTo>
                    <a:pt x="103753" y="4577"/>
                    <a:pt x="106885" y="-642"/>
                    <a:pt x="113495" y="54"/>
                  </a:cubicBezTo>
                  <a:cubicBezTo>
                    <a:pt x="118017" y="402"/>
                    <a:pt x="152808" y="62677"/>
                    <a:pt x="177509" y="108252"/>
                  </a:cubicBezTo>
                  <a:cubicBezTo>
                    <a:pt x="454094" y="287423"/>
                    <a:pt x="869840" y="357352"/>
                    <a:pt x="869840" y="357352"/>
                  </a:cubicBezTo>
                  <a:cubicBezTo>
                    <a:pt x="869840" y="357352"/>
                    <a:pt x="1085889" y="654463"/>
                    <a:pt x="878190" y="630805"/>
                  </a:cubicBezTo>
                  <a:cubicBezTo>
                    <a:pt x="695888" y="610279"/>
                    <a:pt x="256832" y="303079"/>
                    <a:pt x="151416" y="227932"/>
                  </a:cubicBezTo>
                  <a:lnTo>
                    <a:pt x="151416" y="227932"/>
                  </a:lnTo>
                  <a:lnTo>
                    <a:pt x="110711" y="204622"/>
                  </a:lnTo>
                  <a:lnTo>
                    <a:pt x="110711" y="204622"/>
                  </a:lnTo>
                  <a:cubicBezTo>
                    <a:pt x="110711" y="204622"/>
                    <a:pt x="110711" y="204622"/>
                    <a:pt x="110711" y="204622"/>
                  </a:cubicBezTo>
                  <a:cubicBezTo>
                    <a:pt x="98187" y="200099"/>
                    <a:pt x="87402" y="196968"/>
                    <a:pt x="87402" y="196968"/>
                  </a:cubicBezTo>
                  <a:cubicBezTo>
                    <a:pt x="-35409" y="139564"/>
                    <a:pt x="6688" y="156611"/>
                    <a:pt x="8080" y="152088"/>
                  </a:cubicBezTo>
                  <a:cubicBezTo>
                    <a:pt x="9471" y="147218"/>
                    <a:pt x="26171" y="136085"/>
                    <a:pt x="25475" y="130170"/>
                  </a:cubicBez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: фигура 10"/>
            <p:cNvSpPr/>
            <p:nvPr/>
          </p:nvSpPr>
          <p:spPr bwMode="auto">
            <a:xfrm>
              <a:off x="10470618" y="2182499"/>
              <a:ext cx="366953" cy="355217"/>
            </a:xfrm>
            <a:custGeom>
              <a:avLst/>
              <a:gdLst>
                <a:gd name="connsiteX0" fmla="*/ 245187 w 366953"/>
                <a:gd name="connsiteY0" fmla="*/ 103334 h 355217"/>
                <a:gd name="connsiteX1" fmla="*/ 232662 w 366953"/>
                <a:gd name="connsiteY1" fmla="*/ 109596 h 355217"/>
                <a:gd name="connsiteX2" fmla="*/ 55927 w 366953"/>
                <a:gd name="connsiteY2" fmla="*/ 1050 h 355217"/>
                <a:gd name="connsiteX3" fmla="*/ 152296 w 366953"/>
                <a:gd name="connsiteY3" fmla="*/ 106813 h 355217"/>
                <a:gd name="connsiteX4" fmla="*/ 30877 w 366953"/>
                <a:gd name="connsiteY4" fmla="*/ 50800 h 355217"/>
                <a:gd name="connsiteX5" fmla="*/ 118202 w 366953"/>
                <a:gd name="connsiteY5" fmla="*/ 142647 h 355217"/>
                <a:gd name="connsiteX6" fmla="*/ 2001 w 366953"/>
                <a:gd name="connsiteY6" fmla="*/ 94636 h 355217"/>
                <a:gd name="connsiteX7" fmla="*/ 93152 w 366953"/>
                <a:gd name="connsiteY7" fmla="*/ 184048 h 355217"/>
                <a:gd name="connsiteX8" fmla="*/ 958 w 366953"/>
                <a:gd name="connsiteY8" fmla="*/ 171523 h 355217"/>
                <a:gd name="connsiteX9" fmla="*/ 174214 w 366953"/>
                <a:gd name="connsiteY9" fmla="*/ 305467 h 355217"/>
                <a:gd name="connsiteX10" fmla="*/ 246927 w 366953"/>
                <a:gd name="connsiteY10" fmla="*/ 350694 h 355217"/>
                <a:gd name="connsiteX11" fmla="*/ 326249 w 366953"/>
                <a:gd name="connsiteY11" fmla="*/ 355217 h 355217"/>
                <a:gd name="connsiteX12" fmla="*/ 366954 w 366953"/>
                <a:gd name="connsiteY12" fmla="*/ 268589 h 355217"/>
                <a:gd name="connsiteX13" fmla="*/ 265365 w 366953"/>
                <a:gd name="connsiteY13" fmla="*/ 354 h 355217"/>
                <a:gd name="connsiteX14" fmla="*/ 245187 w 366953"/>
                <a:gd name="connsiteY14" fmla="*/ 103334 h 35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953" h="355217" extrusionOk="0">
                  <a:moveTo>
                    <a:pt x="245187" y="103334"/>
                  </a:moveTo>
                  <a:cubicBezTo>
                    <a:pt x="244839" y="109596"/>
                    <a:pt x="237881" y="113423"/>
                    <a:pt x="232662" y="109596"/>
                  </a:cubicBezTo>
                  <a:cubicBezTo>
                    <a:pt x="192305" y="81068"/>
                    <a:pt x="65320" y="-7300"/>
                    <a:pt x="55927" y="1050"/>
                  </a:cubicBezTo>
                  <a:cubicBezTo>
                    <a:pt x="44446" y="11139"/>
                    <a:pt x="156123" y="93245"/>
                    <a:pt x="152296" y="106813"/>
                  </a:cubicBezTo>
                  <a:cubicBezTo>
                    <a:pt x="148122" y="120381"/>
                    <a:pt x="41314" y="37580"/>
                    <a:pt x="30877" y="50800"/>
                  </a:cubicBezTo>
                  <a:cubicBezTo>
                    <a:pt x="20440" y="64021"/>
                    <a:pt x="120637" y="135689"/>
                    <a:pt x="118202" y="142647"/>
                  </a:cubicBezTo>
                  <a:cubicBezTo>
                    <a:pt x="115766" y="149605"/>
                    <a:pt x="12439" y="90809"/>
                    <a:pt x="2001" y="94636"/>
                  </a:cubicBezTo>
                  <a:cubicBezTo>
                    <a:pt x="-8784" y="98463"/>
                    <a:pt x="93848" y="174654"/>
                    <a:pt x="93152" y="184048"/>
                  </a:cubicBezTo>
                  <a:cubicBezTo>
                    <a:pt x="92457" y="193441"/>
                    <a:pt x="4437" y="164217"/>
                    <a:pt x="958" y="171523"/>
                  </a:cubicBezTo>
                  <a:cubicBezTo>
                    <a:pt x="-2521" y="178829"/>
                    <a:pt x="-6001" y="183004"/>
                    <a:pt x="174214" y="305467"/>
                  </a:cubicBezTo>
                  <a:lnTo>
                    <a:pt x="246927" y="350694"/>
                  </a:lnTo>
                  <a:lnTo>
                    <a:pt x="326249" y="355217"/>
                  </a:lnTo>
                  <a:lnTo>
                    <a:pt x="366954" y="268589"/>
                  </a:lnTo>
                  <a:cubicBezTo>
                    <a:pt x="366954" y="268589"/>
                    <a:pt x="276499" y="3137"/>
                    <a:pt x="265365" y="354"/>
                  </a:cubicBezTo>
                  <a:cubicBezTo>
                    <a:pt x="254580" y="-2081"/>
                    <a:pt x="248666" y="5573"/>
                    <a:pt x="245187" y="103334"/>
                  </a:cubicBez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: фигура 11"/>
            <p:cNvSpPr/>
            <p:nvPr/>
          </p:nvSpPr>
          <p:spPr bwMode="auto">
            <a:xfrm>
              <a:off x="7895340" y="3888979"/>
              <a:ext cx="380408" cy="390645"/>
            </a:xfrm>
            <a:custGeom>
              <a:avLst/>
              <a:gdLst>
                <a:gd name="connsiteX0" fmla="*/ 234836 w 380409"/>
                <a:gd name="connsiteY0" fmla="*/ 108198 h 390645"/>
                <a:gd name="connsiteX1" fmla="*/ 241098 w 380409"/>
                <a:gd name="connsiteY1" fmla="*/ 92543 h 390645"/>
                <a:gd name="connsiteX2" fmla="*/ 360777 w 380409"/>
                <a:gd name="connsiteY2" fmla="*/ 59492 h 390645"/>
                <a:gd name="connsiteX3" fmla="*/ 169778 w 380409"/>
                <a:gd name="connsiteY3" fmla="*/ 0 h 390645"/>
                <a:gd name="connsiteX4" fmla="*/ 170821 w 380409"/>
                <a:gd name="connsiteY4" fmla="*/ 696 h 390645"/>
                <a:gd name="connsiteX5" fmla="*/ 103676 w 380409"/>
                <a:gd name="connsiteY5" fmla="*/ 87324 h 390645"/>
                <a:gd name="connsiteX6" fmla="*/ 348 w 380409"/>
                <a:gd name="connsiteY6" fmla="*/ 182998 h 390645"/>
                <a:gd name="connsiteX7" fmla="*/ 0 w 380409"/>
                <a:gd name="connsiteY7" fmla="*/ 183346 h 390645"/>
                <a:gd name="connsiteX8" fmla="*/ 8002 w 380409"/>
                <a:gd name="connsiteY8" fmla="*/ 196566 h 390645"/>
                <a:gd name="connsiteX9" fmla="*/ 182998 w 380409"/>
                <a:gd name="connsiteY9" fmla="*/ 389306 h 390645"/>
                <a:gd name="connsiteX10" fmla="*/ 159688 w 380409"/>
                <a:gd name="connsiteY10" fmla="*/ 281107 h 390645"/>
                <a:gd name="connsiteX11" fmla="*/ 274149 w 380409"/>
                <a:gd name="connsiteY11" fmla="*/ 380956 h 390645"/>
                <a:gd name="connsiteX12" fmla="*/ 206308 w 380409"/>
                <a:gd name="connsiteY12" fmla="*/ 247360 h 390645"/>
                <a:gd name="connsiteX13" fmla="*/ 323551 w 380409"/>
                <a:gd name="connsiteY13" fmla="*/ 341991 h 390645"/>
                <a:gd name="connsiteX14" fmla="*/ 245621 w 380409"/>
                <a:gd name="connsiteY14" fmla="*/ 203177 h 390645"/>
                <a:gd name="connsiteX15" fmla="*/ 379912 w 380409"/>
                <a:gd name="connsiteY15" fmla="*/ 307548 h 390645"/>
                <a:gd name="connsiteX16" fmla="*/ 234836 w 380409"/>
                <a:gd name="connsiteY16" fmla="*/ 108198 h 39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409" h="390645" extrusionOk="0">
                  <a:moveTo>
                    <a:pt x="234836" y="108198"/>
                  </a:moveTo>
                  <a:cubicBezTo>
                    <a:pt x="229965" y="102284"/>
                    <a:pt x="233792" y="93587"/>
                    <a:pt x="241098" y="92543"/>
                  </a:cubicBezTo>
                  <a:cubicBezTo>
                    <a:pt x="356602" y="79670"/>
                    <a:pt x="364952" y="71668"/>
                    <a:pt x="360777" y="59492"/>
                  </a:cubicBezTo>
                  <a:cubicBezTo>
                    <a:pt x="358342" y="52186"/>
                    <a:pt x="258493" y="24006"/>
                    <a:pt x="169778" y="0"/>
                  </a:cubicBezTo>
                  <a:cubicBezTo>
                    <a:pt x="170473" y="348"/>
                    <a:pt x="170821" y="696"/>
                    <a:pt x="170821" y="696"/>
                  </a:cubicBezTo>
                  <a:lnTo>
                    <a:pt x="103676" y="87324"/>
                  </a:lnTo>
                  <a:cubicBezTo>
                    <a:pt x="103676" y="87324"/>
                    <a:pt x="2783" y="180911"/>
                    <a:pt x="348" y="182998"/>
                  </a:cubicBezTo>
                  <a:cubicBezTo>
                    <a:pt x="348" y="182998"/>
                    <a:pt x="348" y="182998"/>
                    <a:pt x="0" y="183346"/>
                  </a:cubicBezTo>
                  <a:cubicBezTo>
                    <a:pt x="4871" y="191348"/>
                    <a:pt x="8002" y="196566"/>
                    <a:pt x="8002" y="196566"/>
                  </a:cubicBezTo>
                  <a:cubicBezTo>
                    <a:pt x="169778" y="398351"/>
                    <a:pt x="174648" y="393829"/>
                    <a:pt x="182998" y="389306"/>
                  </a:cubicBezTo>
                  <a:cubicBezTo>
                    <a:pt x="191348" y="384783"/>
                    <a:pt x="148555" y="282847"/>
                    <a:pt x="159688" y="281107"/>
                  </a:cubicBezTo>
                  <a:cubicBezTo>
                    <a:pt x="170821" y="279368"/>
                    <a:pt x="270670" y="393829"/>
                    <a:pt x="274149" y="380956"/>
                  </a:cubicBezTo>
                  <a:cubicBezTo>
                    <a:pt x="277628" y="368084"/>
                    <a:pt x="198306" y="251188"/>
                    <a:pt x="206308" y="247360"/>
                  </a:cubicBezTo>
                  <a:cubicBezTo>
                    <a:pt x="214309" y="243881"/>
                    <a:pt x="308940" y="355559"/>
                    <a:pt x="323551" y="341991"/>
                  </a:cubicBezTo>
                  <a:cubicBezTo>
                    <a:pt x="337816" y="328422"/>
                    <a:pt x="229965" y="209439"/>
                    <a:pt x="245621" y="203177"/>
                  </a:cubicBezTo>
                  <a:cubicBezTo>
                    <a:pt x="261277" y="196914"/>
                    <a:pt x="368779" y="321812"/>
                    <a:pt x="379912" y="307548"/>
                  </a:cubicBezTo>
                  <a:cubicBezTo>
                    <a:pt x="388958" y="295719"/>
                    <a:pt x="272062" y="153426"/>
                    <a:pt x="234836" y="108198"/>
                  </a:cubicBez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: фигура 12"/>
            <p:cNvSpPr/>
            <p:nvPr/>
          </p:nvSpPr>
          <p:spPr bwMode="auto">
            <a:xfrm>
              <a:off x="11120917" y="1462916"/>
              <a:ext cx="581749" cy="872034"/>
            </a:xfrm>
            <a:custGeom>
              <a:avLst/>
              <a:gdLst>
                <a:gd name="connsiteX0" fmla="*/ 536666 w 581749"/>
                <a:gd name="connsiteY0" fmla="*/ 772471 h 872034"/>
                <a:gd name="connsiteX1" fmla="*/ 565194 w 581749"/>
                <a:gd name="connsiteY1" fmla="*/ 835442 h 872034"/>
                <a:gd name="connsiteX2" fmla="*/ 515792 w 581749"/>
                <a:gd name="connsiteY2" fmla="*/ 788475 h 872034"/>
                <a:gd name="connsiteX3" fmla="*/ 541885 w 581749"/>
                <a:gd name="connsiteY3" fmla="*/ 851793 h 872034"/>
                <a:gd name="connsiteX4" fmla="*/ 491439 w 581749"/>
                <a:gd name="connsiteY4" fmla="*/ 799608 h 872034"/>
                <a:gd name="connsiteX5" fmla="*/ 519271 w 581749"/>
                <a:gd name="connsiteY5" fmla="*/ 871972 h 872034"/>
                <a:gd name="connsiteX6" fmla="*/ 451082 w 581749"/>
                <a:gd name="connsiteY6" fmla="*/ 782560 h 872034"/>
                <a:gd name="connsiteX7" fmla="*/ 443428 w 581749"/>
                <a:gd name="connsiteY7" fmla="*/ 783256 h 872034"/>
                <a:gd name="connsiteX8" fmla="*/ 413160 w 581749"/>
                <a:gd name="connsiteY8" fmla="*/ 830919 h 872034"/>
                <a:gd name="connsiteX9" fmla="*/ 412812 w 581749"/>
                <a:gd name="connsiteY9" fmla="*/ 721677 h 872034"/>
                <a:gd name="connsiteX10" fmla="*/ 2980 w 581749"/>
                <a:gd name="connsiteY10" fmla="*/ 231479 h 872034"/>
                <a:gd name="connsiteX11" fmla="*/ 116745 w 581749"/>
                <a:gd name="connsiteY11" fmla="*/ 22736 h 872034"/>
                <a:gd name="connsiteX12" fmla="*/ 484829 w 581749"/>
                <a:gd name="connsiteY12" fmla="*/ 643398 h 872034"/>
                <a:gd name="connsiteX13" fmla="*/ 484829 w 581749"/>
                <a:gd name="connsiteY13" fmla="*/ 643398 h 872034"/>
                <a:gd name="connsiteX14" fmla="*/ 505007 w 581749"/>
                <a:gd name="connsiteY14" fmla="*/ 678885 h 872034"/>
                <a:gd name="connsiteX15" fmla="*/ 505007 w 581749"/>
                <a:gd name="connsiteY15" fmla="*/ 678885 h 872034"/>
                <a:gd name="connsiteX16" fmla="*/ 505007 w 581749"/>
                <a:gd name="connsiteY16" fmla="*/ 678885 h 872034"/>
                <a:gd name="connsiteX17" fmla="*/ 519271 w 581749"/>
                <a:gd name="connsiteY17" fmla="*/ 694888 h 872034"/>
                <a:gd name="connsiteX18" fmla="*/ 580502 w 581749"/>
                <a:gd name="connsiteY18" fmla="*/ 796477 h 872034"/>
                <a:gd name="connsiteX19" fmla="*/ 536666 w 581749"/>
                <a:gd name="connsiteY19" fmla="*/ 772471 h 87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1749" h="872034" extrusionOk="0">
                  <a:moveTo>
                    <a:pt x="536666" y="772471"/>
                  </a:moveTo>
                  <a:cubicBezTo>
                    <a:pt x="534579" y="776994"/>
                    <a:pt x="571457" y="835442"/>
                    <a:pt x="565194" y="835442"/>
                  </a:cubicBezTo>
                  <a:cubicBezTo>
                    <a:pt x="558932" y="835442"/>
                    <a:pt x="518576" y="785344"/>
                    <a:pt x="515792" y="788475"/>
                  </a:cubicBezTo>
                  <a:cubicBezTo>
                    <a:pt x="513009" y="791606"/>
                    <a:pt x="549539" y="847619"/>
                    <a:pt x="541885" y="851793"/>
                  </a:cubicBezTo>
                  <a:cubicBezTo>
                    <a:pt x="534231" y="856316"/>
                    <a:pt x="496310" y="793693"/>
                    <a:pt x="491439" y="799608"/>
                  </a:cubicBezTo>
                  <a:cubicBezTo>
                    <a:pt x="486568" y="805522"/>
                    <a:pt x="526925" y="868841"/>
                    <a:pt x="519271" y="871972"/>
                  </a:cubicBezTo>
                  <a:cubicBezTo>
                    <a:pt x="512661" y="874407"/>
                    <a:pt x="466042" y="804826"/>
                    <a:pt x="451082" y="782560"/>
                  </a:cubicBezTo>
                  <a:cubicBezTo>
                    <a:pt x="449342" y="779777"/>
                    <a:pt x="444819" y="780125"/>
                    <a:pt x="443428" y="783256"/>
                  </a:cubicBezTo>
                  <a:cubicBezTo>
                    <a:pt x="422553" y="831963"/>
                    <a:pt x="418031" y="834746"/>
                    <a:pt x="413160" y="830919"/>
                  </a:cubicBezTo>
                  <a:cubicBezTo>
                    <a:pt x="410029" y="828484"/>
                    <a:pt x="411421" y="766557"/>
                    <a:pt x="412812" y="721677"/>
                  </a:cubicBezTo>
                  <a:cubicBezTo>
                    <a:pt x="284088" y="465967"/>
                    <a:pt x="2980" y="231479"/>
                    <a:pt x="2980" y="231479"/>
                  </a:cubicBezTo>
                  <a:cubicBezTo>
                    <a:pt x="2980" y="231479"/>
                    <a:pt x="-29027" y="-86158"/>
                    <a:pt x="116745" y="22736"/>
                  </a:cubicBezTo>
                  <a:cubicBezTo>
                    <a:pt x="244426" y="118062"/>
                    <a:pt x="438905" y="540766"/>
                    <a:pt x="484829" y="643398"/>
                  </a:cubicBezTo>
                  <a:lnTo>
                    <a:pt x="484829" y="643398"/>
                  </a:lnTo>
                  <a:lnTo>
                    <a:pt x="505007" y="678885"/>
                  </a:lnTo>
                  <a:lnTo>
                    <a:pt x="505007" y="678885"/>
                  </a:lnTo>
                  <a:cubicBezTo>
                    <a:pt x="505007" y="678885"/>
                    <a:pt x="505007" y="678885"/>
                    <a:pt x="505007" y="678885"/>
                  </a:cubicBezTo>
                  <a:cubicBezTo>
                    <a:pt x="512313" y="687582"/>
                    <a:pt x="519271" y="694888"/>
                    <a:pt x="519271" y="694888"/>
                  </a:cubicBezTo>
                  <a:cubicBezTo>
                    <a:pt x="586069" y="791954"/>
                    <a:pt x="583634" y="793345"/>
                    <a:pt x="580502" y="796477"/>
                  </a:cubicBezTo>
                  <a:cubicBezTo>
                    <a:pt x="577719" y="799956"/>
                    <a:pt x="538754" y="767948"/>
                    <a:pt x="536666" y="772471"/>
                  </a:cubicBezTo>
                  <a:close/>
                </a:path>
              </a:pathLst>
            </a:custGeom>
            <a:solidFill>
              <a:srgbClr val="FCB9B6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: фигура 13"/>
            <p:cNvSpPr/>
            <p:nvPr/>
          </p:nvSpPr>
          <p:spPr bwMode="auto">
            <a:xfrm>
              <a:off x="10222824" y="6774155"/>
              <a:ext cx="607441" cy="65754"/>
            </a:xfrm>
            <a:custGeom>
              <a:avLst/>
              <a:gdLst>
                <a:gd name="connsiteX0" fmla="*/ 600136 w 607441"/>
                <a:gd name="connsiteY0" fmla="*/ 60187 h 65754"/>
                <a:gd name="connsiteX1" fmla="*/ 7654 w 607441"/>
                <a:gd name="connsiteY1" fmla="*/ 65754 h 65754"/>
                <a:gd name="connsiteX2" fmla="*/ 348 w 607441"/>
                <a:gd name="connsiteY2" fmla="*/ 58448 h 65754"/>
                <a:gd name="connsiteX3" fmla="*/ 0 w 607441"/>
                <a:gd name="connsiteY3" fmla="*/ 12872 h 65754"/>
                <a:gd name="connsiteX4" fmla="*/ 7306 w 607441"/>
                <a:gd name="connsiteY4" fmla="*/ 5566 h 65754"/>
                <a:gd name="connsiteX5" fmla="*/ 599788 w 607441"/>
                <a:gd name="connsiteY5" fmla="*/ 0 h 65754"/>
                <a:gd name="connsiteX6" fmla="*/ 607094 w 607441"/>
                <a:gd name="connsiteY6" fmla="*/ 7306 h 65754"/>
                <a:gd name="connsiteX7" fmla="*/ 607442 w 607441"/>
                <a:gd name="connsiteY7" fmla="*/ 52881 h 65754"/>
                <a:gd name="connsiteX8" fmla="*/ 600136 w 607441"/>
                <a:gd name="connsiteY8" fmla="*/ 60187 h 65754"/>
                <a:gd name="connsiteX9" fmla="*/ 600136 w 607441"/>
                <a:gd name="connsiteY9" fmla="*/ 60187 h 6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7441" h="65754" extrusionOk="0">
                  <a:moveTo>
                    <a:pt x="600136" y="60187"/>
                  </a:moveTo>
                  <a:lnTo>
                    <a:pt x="7654" y="65754"/>
                  </a:lnTo>
                  <a:cubicBezTo>
                    <a:pt x="3479" y="65754"/>
                    <a:pt x="348" y="62623"/>
                    <a:pt x="348" y="58448"/>
                  </a:cubicBezTo>
                  <a:lnTo>
                    <a:pt x="0" y="12872"/>
                  </a:lnTo>
                  <a:cubicBezTo>
                    <a:pt x="0" y="8698"/>
                    <a:pt x="3131" y="5566"/>
                    <a:pt x="7306" y="5566"/>
                  </a:cubicBezTo>
                  <a:lnTo>
                    <a:pt x="599788" y="0"/>
                  </a:lnTo>
                  <a:cubicBezTo>
                    <a:pt x="603963" y="0"/>
                    <a:pt x="607094" y="3131"/>
                    <a:pt x="607094" y="7306"/>
                  </a:cubicBezTo>
                  <a:lnTo>
                    <a:pt x="607442" y="52881"/>
                  </a:lnTo>
                  <a:cubicBezTo>
                    <a:pt x="607442" y="57056"/>
                    <a:pt x="604311" y="60187"/>
                    <a:pt x="600136" y="60187"/>
                  </a:cubicBezTo>
                  <a:lnTo>
                    <a:pt x="600136" y="60187"/>
                  </a:lnTo>
                  <a:close/>
                </a:path>
              </a:pathLst>
            </a:custGeom>
            <a:solidFill>
              <a:srgbClr val="FF5B7E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: фигура 14"/>
            <p:cNvSpPr/>
            <p:nvPr/>
          </p:nvSpPr>
          <p:spPr bwMode="auto">
            <a:xfrm>
              <a:off x="10230166" y="6561867"/>
              <a:ext cx="599559" cy="241859"/>
            </a:xfrm>
            <a:custGeom>
              <a:avLst/>
              <a:gdLst>
                <a:gd name="connsiteX0" fmla="*/ 18750 w 599559"/>
                <a:gd name="connsiteY0" fmla="*/ 34856 h 241859"/>
                <a:gd name="connsiteX1" fmla="*/ 311 w 599559"/>
                <a:gd name="connsiteY1" fmla="*/ 202546 h 241859"/>
                <a:gd name="connsiteX2" fmla="*/ 25360 w 599559"/>
                <a:gd name="connsiteY2" fmla="*/ 241860 h 241859"/>
                <a:gd name="connsiteX3" fmla="*/ 560090 w 599559"/>
                <a:gd name="connsiteY3" fmla="*/ 236641 h 241859"/>
                <a:gd name="connsiteX4" fmla="*/ 594881 w 599559"/>
                <a:gd name="connsiteY4" fmla="*/ 211592 h 241859"/>
                <a:gd name="connsiteX5" fmla="*/ 579225 w 599559"/>
                <a:gd name="connsiteY5" fmla="*/ 137141 h 241859"/>
                <a:gd name="connsiteX6" fmla="*/ 299858 w 599559"/>
                <a:gd name="connsiteY6" fmla="*/ 2849 h 241859"/>
                <a:gd name="connsiteX7" fmla="*/ 290464 w 599559"/>
                <a:gd name="connsiteY7" fmla="*/ 66 h 241859"/>
                <a:gd name="connsiteX8" fmla="*/ 46583 w 599559"/>
                <a:gd name="connsiteY8" fmla="*/ 2501 h 241859"/>
                <a:gd name="connsiteX9" fmla="*/ 18750 w 599559"/>
                <a:gd name="connsiteY9" fmla="*/ 34856 h 241859"/>
                <a:gd name="connsiteX10" fmla="*/ 18750 w 599559"/>
                <a:gd name="connsiteY10" fmla="*/ 34856 h 24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9559" h="241859" extrusionOk="0">
                  <a:moveTo>
                    <a:pt x="18750" y="34856"/>
                  </a:moveTo>
                  <a:lnTo>
                    <a:pt x="311" y="202546"/>
                  </a:lnTo>
                  <a:cubicBezTo>
                    <a:pt x="-2124" y="223073"/>
                    <a:pt x="10053" y="241860"/>
                    <a:pt x="25360" y="241860"/>
                  </a:cubicBezTo>
                  <a:lnTo>
                    <a:pt x="560090" y="236641"/>
                  </a:lnTo>
                  <a:cubicBezTo>
                    <a:pt x="574006" y="236641"/>
                    <a:pt x="587575" y="227944"/>
                    <a:pt x="594881" y="211592"/>
                  </a:cubicBezTo>
                  <a:cubicBezTo>
                    <a:pt x="602187" y="194893"/>
                    <a:pt x="603578" y="170192"/>
                    <a:pt x="579225" y="137141"/>
                  </a:cubicBezTo>
                  <a:cubicBezTo>
                    <a:pt x="531562" y="72082"/>
                    <a:pt x="378832" y="56774"/>
                    <a:pt x="299858" y="2849"/>
                  </a:cubicBezTo>
                  <a:cubicBezTo>
                    <a:pt x="297074" y="762"/>
                    <a:pt x="293595" y="-282"/>
                    <a:pt x="290464" y="66"/>
                  </a:cubicBezTo>
                  <a:lnTo>
                    <a:pt x="46583" y="2501"/>
                  </a:lnTo>
                  <a:cubicBezTo>
                    <a:pt x="32319" y="2153"/>
                    <a:pt x="20838" y="16069"/>
                    <a:pt x="18750" y="34856"/>
                  </a:cubicBezTo>
                  <a:lnTo>
                    <a:pt x="18750" y="34856"/>
                  </a:lnTo>
                  <a:close/>
                </a:path>
              </a:pathLst>
            </a:custGeom>
            <a:solidFill>
              <a:srgbClr val="FF5B7E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Полилиния: фигура 15"/>
            <p:cNvSpPr/>
            <p:nvPr/>
          </p:nvSpPr>
          <p:spPr bwMode="auto">
            <a:xfrm>
              <a:off x="9011419" y="6449211"/>
              <a:ext cx="208047" cy="341642"/>
            </a:xfrm>
            <a:custGeom>
              <a:avLst/>
              <a:gdLst>
                <a:gd name="connsiteX0" fmla="*/ 0 w 208047"/>
                <a:gd name="connsiteY0" fmla="*/ 190304 h 341642"/>
                <a:gd name="connsiteX1" fmla="*/ 0 w 208047"/>
                <a:gd name="connsiteY1" fmla="*/ 45575 h 341642"/>
                <a:gd name="connsiteX2" fmla="*/ 165255 w 208047"/>
                <a:gd name="connsiteY2" fmla="*/ 0 h 341642"/>
                <a:gd name="connsiteX3" fmla="*/ 201785 w 208047"/>
                <a:gd name="connsiteY3" fmla="*/ 16004 h 341642"/>
                <a:gd name="connsiteX4" fmla="*/ 208047 w 208047"/>
                <a:gd name="connsiteY4" fmla="*/ 190304 h 341642"/>
                <a:gd name="connsiteX5" fmla="*/ 156209 w 208047"/>
                <a:gd name="connsiteY5" fmla="*/ 341642 h 3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047" h="341642" extrusionOk="0">
                  <a:moveTo>
                    <a:pt x="0" y="190304"/>
                  </a:moveTo>
                  <a:lnTo>
                    <a:pt x="0" y="45575"/>
                  </a:lnTo>
                  <a:lnTo>
                    <a:pt x="165255" y="0"/>
                  </a:lnTo>
                  <a:lnTo>
                    <a:pt x="201785" y="16004"/>
                  </a:lnTo>
                  <a:lnTo>
                    <a:pt x="208047" y="190304"/>
                  </a:lnTo>
                  <a:lnTo>
                    <a:pt x="156209" y="341642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: фигура 16"/>
            <p:cNvSpPr/>
            <p:nvPr/>
          </p:nvSpPr>
          <p:spPr bwMode="auto">
            <a:xfrm>
              <a:off x="8956798" y="6785983"/>
              <a:ext cx="607441" cy="65753"/>
            </a:xfrm>
            <a:custGeom>
              <a:avLst/>
              <a:gdLst>
                <a:gd name="connsiteX0" fmla="*/ 600136 w 607441"/>
                <a:gd name="connsiteY0" fmla="*/ 60187 h 65753"/>
                <a:gd name="connsiteX1" fmla="*/ 7654 w 607441"/>
                <a:gd name="connsiteY1" fmla="*/ 65754 h 65753"/>
                <a:gd name="connsiteX2" fmla="*/ 348 w 607441"/>
                <a:gd name="connsiteY2" fmla="*/ 58448 h 65753"/>
                <a:gd name="connsiteX3" fmla="*/ 0 w 607441"/>
                <a:gd name="connsiteY3" fmla="*/ 12872 h 65753"/>
                <a:gd name="connsiteX4" fmla="*/ 7306 w 607441"/>
                <a:gd name="connsiteY4" fmla="*/ 5566 h 65753"/>
                <a:gd name="connsiteX5" fmla="*/ 599788 w 607441"/>
                <a:gd name="connsiteY5" fmla="*/ 0 h 65753"/>
                <a:gd name="connsiteX6" fmla="*/ 607094 w 607441"/>
                <a:gd name="connsiteY6" fmla="*/ 7306 h 65753"/>
                <a:gd name="connsiteX7" fmla="*/ 607442 w 607441"/>
                <a:gd name="connsiteY7" fmla="*/ 52881 h 65753"/>
                <a:gd name="connsiteX8" fmla="*/ 600136 w 607441"/>
                <a:gd name="connsiteY8" fmla="*/ 60187 h 65753"/>
                <a:gd name="connsiteX9" fmla="*/ 600136 w 607441"/>
                <a:gd name="connsiteY9" fmla="*/ 60187 h 6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7441" h="65753" extrusionOk="0">
                  <a:moveTo>
                    <a:pt x="600136" y="60187"/>
                  </a:moveTo>
                  <a:lnTo>
                    <a:pt x="7654" y="65754"/>
                  </a:lnTo>
                  <a:cubicBezTo>
                    <a:pt x="3479" y="65754"/>
                    <a:pt x="348" y="62623"/>
                    <a:pt x="348" y="58448"/>
                  </a:cubicBezTo>
                  <a:lnTo>
                    <a:pt x="0" y="12872"/>
                  </a:lnTo>
                  <a:cubicBezTo>
                    <a:pt x="0" y="8698"/>
                    <a:pt x="3131" y="5566"/>
                    <a:pt x="7306" y="5566"/>
                  </a:cubicBezTo>
                  <a:lnTo>
                    <a:pt x="599788" y="0"/>
                  </a:lnTo>
                  <a:cubicBezTo>
                    <a:pt x="603963" y="0"/>
                    <a:pt x="607094" y="3131"/>
                    <a:pt x="607094" y="7306"/>
                  </a:cubicBezTo>
                  <a:lnTo>
                    <a:pt x="607442" y="52881"/>
                  </a:lnTo>
                  <a:cubicBezTo>
                    <a:pt x="607442" y="57056"/>
                    <a:pt x="604311" y="60187"/>
                    <a:pt x="600136" y="60187"/>
                  </a:cubicBezTo>
                  <a:lnTo>
                    <a:pt x="600136" y="60187"/>
                  </a:lnTo>
                  <a:close/>
                </a:path>
              </a:pathLst>
            </a:custGeom>
            <a:solidFill>
              <a:srgbClr val="FF5B7E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: фигура 17"/>
            <p:cNvSpPr/>
            <p:nvPr/>
          </p:nvSpPr>
          <p:spPr bwMode="auto">
            <a:xfrm>
              <a:off x="8964140" y="6573695"/>
              <a:ext cx="599559" cy="241859"/>
            </a:xfrm>
            <a:custGeom>
              <a:avLst/>
              <a:gdLst>
                <a:gd name="connsiteX0" fmla="*/ 18750 w 599559"/>
                <a:gd name="connsiteY0" fmla="*/ 34857 h 241859"/>
                <a:gd name="connsiteX1" fmla="*/ 311 w 599559"/>
                <a:gd name="connsiteY1" fmla="*/ 202547 h 241859"/>
                <a:gd name="connsiteX2" fmla="*/ 25360 w 599559"/>
                <a:gd name="connsiteY2" fmla="*/ 241860 h 241859"/>
                <a:gd name="connsiteX3" fmla="*/ 560090 w 599559"/>
                <a:gd name="connsiteY3" fmla="*/ 236641 h 241859"/>
                <a:gd name="connsiteX4" fmla="*/ 594881 w 599559"/>
                <a:gd name="connsiteY4" fmla="*/ 211592 h 241859"/>
                <a:gd name="connsiteX5" fmla="*/ 579225 w 599559"/>
                <a:gd name="connsiteY5" fmla="*/ 137140 h 241859"/>
                <a:gd name="connsiteX6" fmla="*/ 299857 w 599559"/>
                <a:gd name="connsiteY6" fmla="*/ 2849 h 241859"/>
                <a:gd name="connsiteX7" fmla="*/ 290464 w 599559"/>
                <a:gd name="connsiteY7" fmla="*/ 66 h 241859"/>
                <a:gd name="connsiteX8" fmla="*/ 46583 w 599559"/>
                <a:gd name="connsiteY8" fmla="*/ 2501 h 241859"/>
                <a:gd name="connsiteX9" fmla="*/ 18750 w 599559"/>
                <a:gd name="connsiteY9" fmla="*/ 34857 h 24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559" h="241859" extrusionOk="0">
                  <a:moveTo>
                    <a:pt x="18750" y="34857"/>
                  </a:moveTo>
                  <a:lnTo>
                    <a:pt x="311" y="202547"/>
                  </a:lnTo>
                  <a:cubicBezTo>
                    <a:pt x="-2124" y="223073"/>
                    <a:pt x="10053" y="241860"/>
                    <a:pt x="25360" y="241860"/>
                  </a:cubicBezTo>
                  <a:lnTo>
                    <a:pt x="560090" y="236641"/>
                  </a:lnTo>
                  <a:cubicBezTo>
                    <a:pt x="574007" y="236641"/>
                    <a:pt x="587575" y="227944"/>
                    <a:pt x="594881" y="211592"/>
                  </a:cubicBezTo>
                  <a:cubicBezTo>
                    <a:pt x="602187" y="194893"/>
                    <a:pt x="603578" y="170191"/>
                    <a:pt x="579225" y="137140"/>
                  </a:cubicBezTo>
                  <a:cubicBezTo>
                    <a:pt x="531562" y="72082"/>
                    <a:pt x="378832" y="56774"/>
                    <a:pt x="299857" y="2849"/>
                  </a:cubicBezTo>
                  <a:cubicBezTo>
                    <a:pt x="297074" y="762"/>
                    <a:pt x="293595" y="-282"/>
                    <a:pt x="290464" y="66"/>
                  </a:cubicBezTo>
                  <a:lnTo>
                    <a:pt x="46583" y="2501"/>
                  </a:lnTo>
                  <a:cubicBezTo>
                    <a:pt x="32319" y="2501"/>
                    <a:pt x="20838" y="16070"/>
                    <a:pt x="18750" y="34857"/>
                  </a:cubicBezTo>
                  <a:close/>
                </a:path>
              </a:pathLst>
            </a:custGeom>
            <a:solidFill>
              <a:srgbClr val="FF5B7E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: фигура 18"/>
            <p:cNvSpPr/>
            <p:nvPr/>
          </p:nvSpPr>
          <p:spPr bwMode="auto">
            <a:xfrm>
              <a:off x="9218496" y="6587712"/>
              <a:ext cx="116581" cy="84338"/>
            </a:xfrm>
            <a:custGeom>
              <a:avLst/>
              <a:gdLst>
                <a:gd name="connsiteX0" fmla="*/ 4101 w 116581"/>
                <a:gd name="connsiteY0" fmla="*/ 83463 h 84338"/>
                <a:gd name="connsiteX1" fmla="*/ 4101 w 116581"/>
                <a:gd name="connsiteY1" fmla="*/ 83463 h 84338"/>
                <a:gd name="connsiteX2" fmla="*/ 970 w 116581"/>
                <a:gd name="connsiteY2" fmla="*/ 69894 h 84338"/>
                <a:gd name="connsiteX3" fmla="*/ 110560 w 116581"/>
                <a:gd name="connsiteY3" fmla="*/ 1357 h 84338"/>
                <a:gd name="connsiteX4" fmla="*/ 116474 w 116581"/>
                <a:gd name="connsiteY4" fmla="*/ 12142 h 84338"/>
                <a:gd name="connsiteX5" fmla="*/ 116474 w 116581"/>
                <a:gd name="connsiteY5" fmla="*/ 12142 h 84338"/>
                <a:gd name="connsiteX6" fmla="*/ 108820 w 116581"/>
                <a:gd name="connsiteY6" fmla="*/ 19796 h 84338"/>
                <a:gd name="connsiteX7" fmla="*/ 13146 w 116581"/>
                <a:gd name="connsiteY7" fmla="*/ 79287 h 84338"/>
                <a:gd name="connsiteX8" fmla="*/ 4101 w 116581"/>
                <a:gd name="connsiteY8" fmla="*/ 83463 h 84338"/>
                <a:gd name="connsiteX9" fmla="*/ 4101 w 116581"/>
                <a:gd name="connsiteY9" fmla="*/ 83463 h 8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581" h="84338" extrusionOk="0">
                  <a:moveTo>
                    <a:pt x="4101" y="83463"/>
                  </a:moveTo>
                  <a:lnTo>
                    <a:pt x="4101" y="83463"/>
                  </a:lnTo>
                  <a:cubicBezTo>
                    <a:pt x="274" y="81027"/>
                    <a:pt x="-1118" y="74765"/>
                    <a:pt x="970" y="69894"/>
                  </a:cubicBezTo>
                  <a:cubicBezTo>
                    <a:pt x="11407" y="46933"/>
                    <a:pt x="43414" y="-9428"/>
                    <a:pt x="110560" y="1357"/>
                  </a:cubicBezTo>
                  <a:cubicBezTo>
                    <a:pt x="114387" y="2053"/>
                    <a:pt x="117170" y="6923"/>
                    <a:pt x="116474" y="12142"/>
                  </a:cubicBezTo>
                  <a:lnTo>
                    <a:pt x="116474" y="12142"/>
                  </a:lnTo>
                  <a:cubicBezTo>
                    <a:pt x="115778" y="17361"/>
                    <a:pt x="112299" y="20491"/>
                    <a:pt x="108820" y="19796"/>
                  </a:cubicBezTo>
                  <a:cubicBezTo>
                    <a:pt x="48981" y="10403"/>
                    <a:pt x="21496" y="59805"/>
                    <a:pt x="13146" y="79287"/>
                  </a:cubicBezTo>
                  <a:cubicBezTo>
                    <a:pt x="11059" y="83810"/>
                    <a:pt x="7580" y="85550"/>
                    <a:pt x="4101" y="83463"/>
                  </a:cubicBezTo>
                  <a:lnTo>
                    <a:pt x="4101" y="83463"/>
                  </a:ln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: фигура 19"/>
            <p:cNvSpPr/>
            <p:nvPr/>
          </p:nvSpPr>
          <p:spPr bwMode="auto">
            <a:xfrm>
              <a:off x="9274509" y="6608586"/>
              <a:ext cx="116581" cy="84338"/>
            </a:xfrm>
            <a:custGeom>
              <a:avLst/>
              <a:gdLst>
                <a:gd name="connsiteX0" fmla="*/ 4101 w 116581"/>
                <a:gd name="connsiteY0" fmla="*/ 83463 h 84338"/>
                <a:gd name="connsiteX1" fmla="*/ 4101 w 116581"/>
                <a:gd name="connsiteY1" fmla="*/ 83463 h 84338"/>
                <a:gd name="connsiteX2" fmla="*/ 970 w 116581"/>
                <a:gd name="connsiteY2" fmla="*/ 69894 h 84338"/>
                <a:gd name="connsiteX3" fmla="*/ 110560 w 116581"/>
                <a:gd name="connsiteY3" fmla="*/ 1357 h 84338"/>
                <a:gd name="connsiteX4" fmla="*/ 116474 w 116581"/>
                <a:gd name="connsiteY4" fmla="*/ 12142 h 84338"/>
                <a:gd name="connsiteX5" fmla="*/ 116474 w 116581"/>
                <a:gd name="connsiteY5" fmla="*/ 12142 h 84338"/>
                <a:gd name="connsiteX6" fmla="*/ 108820 w 116581"/>
                <a:gd name="connsiteY6" fmla="*/ 19796 h 84338"/>
                <a:gd name="connsiteX7" fmla="*/ 13146 w 116581"/>
                <a:gd name="connsiteY7" fmla="*/ 79287 h 84338"/>
                <a:gd name="connsiteX8" fmla="*/ 4101 w 116581"/>
                <a:gd name="connsiteY8" fmla="*/ 83463 h 84338"/>
                <a:gd name="connsiteX9" fmla="*/ 4101 w 116581"/>
                <a:gd name="connsiteY9" fmla="*/ 83463 h 8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581" h="84338" extrusionOk="0">
                  <a:moveTo>
                    <a:pt x="4101" y="83463"/>
                  </a:moveTo>
                  <a:lnTo>
                    <a:pt x="4101" y="83463"/>
                  </a:lnTo>
                  <a:cubicBezTo>
                    <a:pt x="274" y="81027"/>
                    <a:pt x="-1118" y="74765"/>
                    <a:pt x="970" y="69894"/>
                  </a:cubicBezTo>
                  <a:cubicBezTo>
                    <a:pt x="11407" y="46933"/>
                    <a:pt x="43414" y="-9428"/>
                    <a:pt x="110560" y="1357"/>
                  </a:cubicBezTo>
                  <a:cubicBezTo>
                    <a:pt x="114387" y="2053"/>
                    <a:pt x="117170" y="6923"/>
                    <a:pt x="116474" y="12142"/>
                  </a:cubicBezTo>
                  <a:lnTo>
                    <a:pt x="116474" y="12142"/>
                  </a:lnTo>
                  <a:cubicBezTo>
                    <a:pt x="115778" y="17361"/>
                    <a:pt x="112299" y="20491"/>
                    <a:pt x="108820" y="19796"/>
                  </a:cubicBezTo>
                  <a:cubicBezTo>
                    <a:pt x="48980" y="10403"/>
                    <a:pt x="21496" y="59805"/>
                    <a:pt x="13146" y="79287"/>
                  </a:cubicBezTo>
                  <a:cubicBezTo>
                    <a:pt x="11059" y="83810"/>
                    <a:pt x="7232" y="85550"/>
                    <a:pt x="4101" y="83463"/>
                  </a:cubicBezTo>
                  <a:lnTo>
                    <a:pt x="4101" y="83463"/>
                  </a:ln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: фигура 20"/>
            <p:cNvSpPr/>
            <p:nvPr/>
          </p:nvSpPr>
          <p:spPr bwMode="auto">
            <a:xfrm>
              <a:off x="9326347" y="6628417"/>
              <a:ext cx="116581" cy="84186"/>
            </a:xfrm>
            <a:custGeom>
              <a:avLst/>
              <a:gdLst>
                <a:gd name="connsiteX0" fmla="*/ 4101 w 116581"/>
                <a:gd name="connsiteY0" fmla="*/ 83462 h 84186"/>
                <a:gd name="connsiteX1" fmla="*/ 4101 w 116581"/>
                <a:gd name="connsiteY1" fmla="*/ 83462 h 84186"/>
                <a:gd name="connsiteX2" fmla="*/ 970 w 116581"/>
                <a:gd name="connsiteY2" fmla="*/ 69894 h 84186"/>
                <a:gd name="connsiteX3" fmla="*/ 110560 w 116581"/>
                <a:gd name="connsiteY3" fmla="*/ 1357 h 84186"/>
                <a:gd name="connsiteX4" fmla="*/ 116474 w 116581"/>
                <a:gd name="connsiteY4" fmla="*/ 12142 h 84186"/>
                <a:gd name="connsiteX5" fmla="*/ 116474 w 116581"/>
                <a:gd name="connsiteY5" fmla="*/ 12142 h 84186"/>
                <a:gd name="connsiteX6" fmla="*/ 108820 w 116581"/>
                <a:gd name="connsiteY6" fmla="*/ 19795 h 84186"/>
                <a:gd name="connsiteX7" fmla="*/ 13146 w 116581"/>
                <a:gd name="connsiteY7" fmla="*/ 79287 h 84186"/>
                <a:gd name="connsiteX8" fmla="*/ 4101 w 116581"/>
                <a:gd name="connsiteY8" fmla="*/ 83462 h 84186"/>
                <a:gd name="connsiteX9" fmla="*/ 4101 w 116581"/>
                <a:gd name="connsiteY9" fmla="*/ 83462 h 8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581" h="84186" extrusionOk="0">
                  <a:moveTo>
                    <a:pt x="4101" y="83462"/>
                  </a:moveTo>
                  <a:lnTo>
                    <a:pt x="4101" y="83462"/>
                  </a:lnTo>
                  <a:cubicBezTo>
                    <a:pt x="274" y="81027"/>
                    <a:pt x="-1118" y="74765"/>
                    <a:pt x="970" y="69894"/>
                  </a:cubicBezTo>
                  <a:cubicBezTo>
                    <a:pt x="11407" y="46932"/>
                    <a:pt x="43414" y="-9428"/>
                    <a:pt x="110560" y="1357"/>
                  </a:cubicBezTo>
                  <a:cubicBezTo>
                    <a:pt x="114387" y="2052"/>
                    <a:pt x="117170" y="6923"/>
                    <a:pt x="116474" y="12142"/>
                  </a:cubicBezTo>
                  <a:lnTo>
                    <a:pt x="116474" y="12142"/>
                  </a:lnTo>
                  <a:cubicBezTo>
                    <a:pt x="115778" y="17360"/>
                    <a:pt x="112299" y="20491"/>
                    <a:pt x="108820" y="19795"/>
                  </a:cubicBezTo>
                  <a:cubicBezTo>
                    <a:pt x="48981" y="10402"/>
                    <a:pt x="21496" y="59804"/>
                    <a:pt x="13146" y="79287"/>
                  </a:cubicBezTo>
                  <a:cubicBezTo>
                    <a:pt x="11059" y="83810"/>
                    <a:pt x="7232" y="85202"/>
                    <a:pt x="4101" y="83462"/>
                  </a:cubicBezTo>
                  <a:lnTo>
                    <a:pt x="4101" y="83462"/>
                  </a:ln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: фигура 21"/>
            <p:cNvSpPr/>
            <p:nvPr/>
          </p:nvSpPr>
          <p:spPr bwMode="auto">
            <a:xfrm>
              <a:off x="8963792" y="6668030"/>
              <a:ext cx="161498" cy="147524"/>
            </a:xfrm>
            <a:custGeom>
              <a:avLst/>
              <a:gdLst>
                <a:gd name="connsiteX0" fmla="*/ 160348 w 161498"/>
                <a:gd name="connsiteY0" fmla="*/ 123867 h 147524"/>
                <a:gd name="connsiteX1" fmla="*/ 27796 w 161498"/>
                <a:gd name="connsiteY1" fmla="*/ 13 h 147524"/>
                <a:gd name="connsiteX2" fmla="*/ 10749 w 161498"/>
                <a:gd name="connsiteY2" fmla="*/ 14625 h 147524"/>
                <a:gd name="connsiteX3" fmla="*/ 311 w 161498"/>
                <a:gd name="connsiteY3" fmla="*/ 108211 h 147524"/>
                <a:gd name="connsiteX4" fmla="*/ 25361 w 161498"/>
                <a:gd name="connsiteY4" fmla="*/ 147525 h 147524"/>
                <a:gd name="connsiteX5" fmla="*/ 145040 w 161498"/>
                <a:gd name="connsiteY5" fmla="*/ 146481 h 147524"/>
                <a:gd name="connsiteX6" fmla="*/ 160348 w 161498"/>
                <a:gd name="connsiteY6" fmla="*/ 123867 h 147524"/>
                <a:gd name="connsiteX7" fmla="*/ 160348 w 161498"/>
                <a:gd name="connsiteY7" fmla="*/ 123867 h 14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498" h="147524" extrusionOk="0">
                  <a:moveTo>
                    <a:pt x="160348" y="123867"/>
                  </a:moveTo>
                  <a:cubicBezTo>
                    <a:pt x="122078" y="24019"/>
                    <a:pt x="66066" y="1753"/>
                    <a:pt x="27796" y="13"/>
                  </a:cubicBezTo>
                  <a:cubicBezTo>
                    <a:pt x="19098" y="-335"/>
                    <a:pt x="11792" y="6275"/>
                    <a:pt x="10749" y="14625"/>
                  </a:cubicBezTo>
                  <a:lnTo>
                    <a:pt x="311" y="108211"/>
                  </a:lnTo>
                  <a:cubicBezTo>
                    <a:pt x="-2124" y="128738"/>
                    <a:pt x="10053" y="147525"/>
                    <a:pt x="25361" y="147525"/>
                  </a:cubicBezTo>
                  <a:lnTo>
                    <a:pt x="145040" y="146481"/>
                  </a:lnTo>
                  <a:cubicBezTo>
                    <a:pt x="156869" y="146133"/>
                    <a:pt x="164523" y="134652"/>
                    <a:pt x="160348" y="123867"/>
                  </a:cubicBezTo>
                  <a:lnTo>
                    <a:pt x="160348" y="123867"/>
                  </a:lnTo>
                  <a:close/>
                </a:path>
              </a:pathLst>
            </a:custGeom>
            <a:solidFill>
              <a:srgbClr val="E87B50">
                <a:alpha val="30000"/>
              </a:srgbClr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: фигура 22"/>
            <p:cNvSpPr/>
            <p:nvPr/>
          </p:nvSpPr>
          <p:spPr bwMode="auto">
            <a:xfrm>
              <a:off x="10022083" y="3410958"/>
              <a:ext cx="674310" cy="3121867"/>
            </a:xfrm>
            <a:custGeom>
              <a:avLst/>
              <a:gdLst>
                <a:gd name="connsiteX0" fmla="*/ 672500 w 674310"/>
                <a:gd name="connsiteY0" fmla="*/ 0 h 3121867"/>
                <a:gd name="connsiteX1" fmla="*/ 0 w 674310"/>
                <a:gd name="connsiteY1" fmla="*/ 627620 h 3121867"/>
                <a:gd name="connsiteX2" fmla="*/ 0 w 674310"/>
                <a:gd name="connsiteY2" fmla="*/ 627620 h 3121867"/>
                <a:gd name="connsiteX3" fmla="*/ 206656 w 674310"/>
                <a:gd name="connsiteY3" fmla="*/ 3116880 h 3121867"/>
                <a:gd name="connsiteX4" fmla="*/ 608834 w 674310"/>
                <a:gd name="connsiteY4" fmla="*/ 3081046 h 3121867"/>
                <a:gd name="connsiteX5" fmla="*/ 672500 w 674310"/>
                <a:gd name="connsiteY5" fmla="*/ 0 h 312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310" h="3121867" extrusionOk="0">
                  <a:moveTo>
                    <a:pt x="672500" y="0"/>
                  </a:moveTo>
                  <a:cubicBezTo>
                    <a:pt x="448101" y="256754"/>
                    <a:pt x="0" y="627620"/>
                    <a:pt x="0" y="627620"/>
                  </a:cubicBezTo>
                  <a:lnTo>
                    <a:pt x="0" y="627620"/>
                  </a:lnTo>
                  <a:lnTo>
                    <a:pt x="206656" y="3116880"/>
                  </a:lnTo>
                  <a:cubicBezTo>
                    <a:pt x="206656" y="3116880"/>
                    <a:pt x="505854" y="3141581"/>
                    <a:pt x="608834" y="3081046"/>
                  </a:cubicBezTo>
                  <a:cubicBezTo>
                    <a:pt x="608486" y="3080698"/>
                    <a:pt x="687112" y="720859"/>
                    <a:pt x="672500" y="0"/>
                  </a:cubicBezTo>
                  <a:close/>
                </a:path>
              </a:pathLst>
            </a:custGeom>
            <a:solidFill>
              <a:srgbClr val="015572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олилиния: фигура 23"/>
            <p:cNvSpPr/>
            <p:nvPr/>
          </p:nvSpPr>
          <p:spPr bwMode="auto">
            <a:xfrm>
              <a:off x="8922703" y="3251378"/>
              <a:ext cx="1771905" cy="3286085"/>
            </a:xfrm>
            <a:custGeom>
              <a:avLst/>
              <a:gdLst>
                <a:gd name="connsiteX0" fmla="*/ 1686991 w 1771905"/>
                <a:gd name="connsiteY0" fmla="*/ 254906 h 3286085"/>
                <a:gd name="connsiteX1" fmla="*/ 1771880 w 1771905"/>
                <a:gd name="connsiteY1" fmla="*/ 296654 h 3286085"/>
                <a:gd name="connsiteX2" fmla="*/ 648843 w 1771905"/>
                <a:gd name="connsiteY2" fmla="*/ 198893 h 3286085"/>
                <a:gd name="connsiteX3" fmla="*/ 420269 w 1771905"/>
                <a:gd name="connsiteY3" fmla="*/ 162363 h 3286085"/>
                <a:gd name="connsiteX4" fmla="*/ 0 w 1771905"/>
                <a:gd name="connsiteY4" fmla="*/ 3265675 h 3286085"/>
                <a:gd name="connsiteX5" fmla="*/ 430010 w 1771905"/>
                <a:gd name="connsiteY5" fmla="*/ 3265675 h 3286085"/>
                <a:gd name="connsiteX6" fmla="*/ 1099380 w 1771905"/>
                <a:gd name="connsiteY6" fmla="*/ 816772 h 3286085"/>
                <a:gd name="connsiteX7" fmla="*/ 1686991 w 1771905"/>
                <a:gd name="connsiteY7" fmla="*/ 254906 h 3286085"/>
                <a:gd name="connsiteX8" fmla="*/ 1686991 w 1771905"/>
                <a:gd name="connsiteY8" fmla="*/ 254906 h 328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05" h="3286085" extrusionOk="0">
                  <a:moveTo>
                    <a:pt x="1686991" y="254906"/>
                  </a:moveTo>
                  <a:cubicBezTo>
                    <a:pt x="1686295" y="218376"/>
                    <a:pt x="1773619" y="325878"/>
                    <a:pt x="1771880" y="296654"/>
                  </a:cubicBezTo>
                  <a:cubicBezTo>
                    <a:pt x="1737437" y="-308004"/>
                    <a:pt x="648843" y="198893"/>
                    <a:pt x="648843" y="198893"/>
                  </a:cubicBezTo>
                  <a:lnTo>
                    <a:pt x="420269" y="162363"/>
                  </a:lnTo>
                  <a:lnTo>
                    <a:pt x="0" y="3265675"/>
                  </a:lnTo>
                  <a:cubicBezTo>
                    <a:pt x="0" y="3265675"/>
                    <a:pt x="273453" y="3311598"/>
                    <a:pt x="430010" y="3265675"/>
                  </a:cubicBezTo>
                  <a:lnTo>
                    <a:pt x="1099380" y="816772"/>
                  </a:lnTo>
                  <a:cubicBezTo>
                    <a:pt x="1099032" y="817120"/>
                    <a:pt x="1338738" y="739190"/>
                    <a:pt x="1686991" y="254906"/>
                  </a:cubicBezTo>
                  <a:lnTo>
                    <a:pt x="1686991" y="254906"/>
                  </a:lnTo>
                  <a:close/>
                </a:path>
              </a:pathLst>
            </a:custGeom>
            <a:solidFill>
              <a:srgbClr val="015572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олилиния: фигура 24"/>
            <p:cNvSpPr/>
            <p:nvPr/>
          </p:nvSpPr>
          <p:spPr bwMode="auto">
            <a:xfrm>
              <a:off x="9912493" y="1344055"/>
              <a:ext cx="444069" cy="195998"/>
            </a:xfrm>
            <a:custGeom>
              <a:avLst/>
              <a:gdLst>
                <a:gd name="connsiteX0" fmla="*/ 389306 w 444069"/>
                <a:gd name="connsiteY0" fmla="*/ 0 h 195998"/>
                <a:gd name="connsiteX1" fmla="*/ 17395 w 444069"/>
                <a:gd name="connsiteY1" fmla="*/ 0 h 195998"/>
                <a:gd name="connsiteX2" fmla="*/ 0 w 444069"/>
                <a:gd name="connsiteY2" fmla="*/ 170125 h 195998"/>
                <a:gd name="connsiteX3" fmla="*/ 131856 w 444069"/>
                <a:gd name="connsiteY3" fmla="*/ 194827 h 195998"/>
                <a:gd name="connsiteX4" fmla="*/ 344078 w 444069"/>
                <a:gd name="connsiteY4" fmla="*/ 133595 h 195998"/>
                <a:gd name="connsiteX5" fmla="*/ 443927 w 444069"/>
                <a:gd name="connsiteY5" fmla="*/ 104024 h 195998"/>
                <a:gd name="connsiteX6" fmla="*/ 436273 w 444069"/>
                <a:gd name="connsiteY6" fmla="*/ 348 h 195998"/>
                <a:gd name="connsiteX7" fmla="*/ 389306 w 444069"/>
                <a:gd name="connsiteY7" fmla="*/ 0 h 195998"/>
                <a:gd name="connsiteX8" fmla="*/ 389306 w 444069"/>
                <a:gd name="connsiteY8" fmla="*/ 0 h 1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069" h="195998" extrusionOk="0">
                  <a:moveTo>
                    <a:pt x="389306" y="0"/>
                  </a:moveTo>
                  <a:lnTo>
                    <a:pt x="17395" y="0"/>
                  </a:lnTo>
                  <a:lnTo>
                    <a:pt x="0" y="170125"/>
                  </a:lnTo>
                  <a:cubicBezTo>
                    <a:pt x="0" y="170125"/>
                    <a:pt x="120723" y="202481"/>
                    <a:pt x="131856" y="194827"/>
                  </a:cubicBezTo>
                  <a:cubicBezTo>
                    <a:pt x="142989" y="187173"/>
                    <a:pt x="344078" y="138118"/>
                    <a:pt x="344078" y="133595"/>
                  </a:cubicBezTo>
                  <a:cubicBezTo>
                    <a:pt x="344078" y="129073"/>
                    <a:pt x="448450" y="106459"/>
                    <a:pt x="443927" y="104024"/>
                  </a:cubicBezTo>
                  <a:cubicBezTo>
                    <a:pt x="439404" y="101588"/>
                    <a:pt x="436273" y="348"/>
                    <a:pt x="436273" y="348"/>
                  </a:cubicBezTo>
                  <a:lnTo>
                    <a:pt x="389306" y="0"/>
                  </a:lnTo>
                  <a:lnTo>
                    <a:pt x="389306" y="0"/>
                  </a:lnTo>
                  <a:close/>
                </a:path>
              </a:pathLst>
            </a:custGeom>
            <a:solidFill>
              <a:srgbClr val="FCB2AE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: фигура 25"/>
            <p:cNvSpPr/>
            <p:nvPr/>
          </p:nvSpPr>
          <p:spPr bwMode="auto">
            <a:xfrm>
              <a:off x="9748282" y="1205589"/>
              <a:ext cx="296067" cy="301977"/>
            </a:xfrm>
            <a:custGeom>
              <a:avLst/>
              <a:gdLst>
                <a:gd name="connsiteX0" fmla="*/ 19135 w 296067"/>
                <a:gd name="connsiteY0" fmla="*/ 0 h 301977"/>
                <a:gd name="connsiteX1" fmla="*/ 0 w 296067"/>
                <a:gd name="connsiteY1" fmla="*/ 168734 h 301977"/>
                <a:gd name="connsiteX2" fmla="*/ 10437 w 296067"/>
                <a:gd name="connsiteY2" fmla="*/ 181954 h 301977"/>
                <a:gd name="connsiteX3" fmla="*/ 296067 w 296067"/>
                <a:gd name="connsiteY3" fmla="*/ 299894 h 301977"/>
                <a:gd name="connsiteX4" fmla="*/ 296067 w 296067"/>
                <a:gd name="connsiteY4" fmla="*/ 299894 h 301977"/>
                <a:gd name="connsiteX5" fmla="*/ 256754 w 296067"/>
                <a:gd name="connsiteY5" fmla="*/ 11133 h 301977"/>
                <a:gd name="connsiteX6" fmla="*/ 19135 w 296067"/>
                <a:gd name="connsiteY6" fmla="*/ 0 h 301977"/>
                <a:gd name="connsiteX7" fmla="*/ 19135 w 296067"/>
                <a:gd name="connsiteY7" fmla="*/ 0 h 30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067" h="301977" extrusionOk="0">
                  <a:moveTo>
                    <a:pt x="19135" y="0"/>
                  </a:moveTo>
                  <a:lnTo>
                    <a:pt x="0" y="168734"/>
                  </a:lnTo>
                  <a:lnTo>
                    <a:pt x="10437" y="181954"/>
                  </a:lnTo>
                  <a:cubicBezTo>
                    <a:pt x="78974" y="267887"/>
                    <a:pt x="186825" y="312419"/>
                    <a:pt x="296067" y="299894"/>
                  </a:cubicBezTo>
                  <a:lnTo>
                    <a:pt x="296067" y="299894"/>
                  </a:lnTo>
                  <a:lnTo>
                    <a:pt x="256754" y="11133"/>
                  </a:lnTo>
                  <a:lnTo>
                    <a:pt x="19135" y="0"/>
                  </a:lnTo>
                  <a:lnTo>
                    <a:pt x="19135" y="0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: фигура 26"/>
            <p:cNvSpPr/>
            <p:nvPr/>
          </p:nvSpPr>
          <p:spPr bwMode="auto">
            <a:xfrm>
              <a:off x="10177319" y="856774"/>
              <a:ext cx="125453" cy="151069"/>
            </a:xfrm>
            <a:custGeom>
              <a:avLst/>
              <a:gdLst>
                <a:gd name="connsiteX0" fmla="*/ 3757 w 125453"/>
                <a:gd name="connsiteY0" fmla="*/ 58662 h 151069"/>
                <a:gd name="connsiteX1" fmla="*/ 41678 w 125453"/>
                <a:gd name="connsiteY1" fmla="*/ 149117 h 151069"/>
                <a:gd name="connsiteX2" fmla="*/ 121696 w 125453"/>
                <a:gd name="connsiteY2" fmla="*/ 92408 h 151069"/>
                <a:gd name="connsiteX3" fmla="*/ 83775 w 125453"/>
                <a:gd name="connsiteY3" fmla="*/ 1953 h 151069"/>
                <a:gd name="connsiteX4" fmla="*/ 3757 w 125453"/>
                <a:gd name="connsiteY4" fmla="*/ 58662 h 15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53" h="151069" extrusionOk="0">
                  <a:moveTo>
                    <a:pt x="3757" y="58662"/>
                  </a:moveTo>
                  <a:cubicBezTo>
                    <a:pt x="-8072" y="99366"/>
                    <a:pt x="8975" y="139723"/>
                    <a:pt x="41678" y="149117"/>
                  </a:cubicBezTo>
                  <a:cubicBezTo>
                    <a:pt x="74034" y="158510"/>
                    <a:pt x="109868" y="133113"/>
                    <a:pt x="121696" y="92408"/>
                  </a:cubicBezTo>
                  <a:cubicBezTo>
                    <a:pt x="133525" y="51703"/>
                    <a:pt x="116478" y="11346"/>
                    <a:pt x="83775" y="1953"/>
                  </a:cubicBezTo>
                  <a:cubicBezTo>
                    <a:pt x="51072" y="-7440"/>
                    <a:pt x="15238" y="17957"/>
                    <a:pt x="3757" y="58662"/>
                  </a:cubicBezTo>
                  <a:close/>
                </a:path>
              </a:pathLst>
            </a:custGeom>
            <a:solidFill>
              <a:srgbClr val="F9989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Полилиния: фигура 27"/>
            <p:cNvSpPr/>
            <p:nvPr/>
          </p:nvSpPr>
          <p:spPr bwMode="auto">
            <a:xfrm>
              <a:off x="9481616" y="557257"/>
              <a:ext cx="749960" cy="766791"/>
            </a:xfrm>
            <a:custGeom>
              <a:avLst/>
              <a:gdLst>
                <a:gd name="connsiteX0" fmla="*/ 713027 w 749960"/>
                <a:gd name="connsiteY0" fmla="*/ 586405 h 766791"/>
                <a:gd name="connsiteX1" fmla="*/ 731814 w 749960"/>
                <a:gd name="connsiteY1" fmla="*/ 530740 h 766791"/>
                <a:gd name="connsiteX2" fmla="*/ 748165 w 749960"/>
                <a:gd name="connsiteY2" fmla="*/ 378010 h 766791"/>
                <a:gd name="connsiteX3" fmla="*/ 749209 w 749960"/>
                <a:gd name="connsiteY3" fmla="*/ 348090 h 766791"/>
                <a:gd name="connsiteX4" fmla="*/ 733206 w 749960"/>
                <a:gd name="connsiteY4" fmla="*/ 223192 h 766791"/>
                <a:gd name="connsiteX5" fmla="*/ 412785 w 749960"/>
                <a:gd name="connsiteY5" fmla="*/ 185 h 766791"/>
                <a:gd name="connsiteX6" fmla="*/ 97583 w 749960"/>
                <a:gd name="connsiteY6" fmla="*/ 361310 h 766791"/>
                <a:gd name="connsiteX7" fmla="*/ 33917 w 749960"/>
                <a:gd name="connsiteY7" fmla="*/ 363050 h 766791"/>
                <a:gd name="connsiteX8" fmla="*/ 15826 w 749960"/>
                <a:gd name="connsiteY8" fmla="*/ 484816 h 766791"/>
                <a:gd name="connsiteX9" fmla="*/ 130634 w 749960"/>
                <a:gd name="connsiteY9" fmla="*/ 529000 h 766791"/>
                <a:gd name="connsiteX10" fmla="*/ 144203 w 749960"/>
                <a:gd name="connsiteY10" fmla="*/ 518215 h 766791"/>
                <a:gd name="connsiteX11" fmla="*/ 477496 w 749960"/>
                <a:gd name="connsiteY11" fmla="*/ 764532 h 766791"/>
                <a:gd name="connsiteX12" fmla="*/ 666408 w 749960"/>
                <a:gd name="connsiteY12" fmla="*/ 660856 h 766791"/>
                <a:gd name="connsiteX13" fmla="*/ 676149 w 749960"/>
                <a:gd name="connsiteY13" fmla="*/ 649375 h 766791"/>
                <a:gd name="connsiteX14" fmla="*/ 713027 w 749960"/>
                <a:gd name="connsiteY14" fmla="*/ 586405 h 766791"/>
                <a:gd name="connsiteX15" fmla="*/ 713027 w 749960"/>
                <a:gd name="connsiteY15" fmla="*/ 586405 h 76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9960" h="766791" extrusionOk="0">
                  <a:moveTo>
                    <a:pt x="713027" y="586405"/>
                  </a:moveTo>
                  <a:cubicBezTo>
                    <a:pt x="721029" y="568661"/>
                    <a:pt x="727291" y="549875"/>
                    <a:pt x="731814" y="530740"/>
                  </a:cubicBezTo>
                  <a:cubicBezTo>
                    <a:pt x="745034" y="478902"/>
                    <a:pt x="748862" y="424629"/>
                    <a:pt x="748165" y="378010"/>
                  </a:cubicBezTo>
                  <a:cubicBezTo>
                    <a:pt x="748165" y="367920"/>
                    <a:pt x="748513" y="357831"/>
                    <a:pt x="749209" y="348090"/>
                  </a:cubicBezTo>
                  <a:cubicBezTo>
                    <a:pt x="751992" y="307733"/>
                    <a:pt x="747122" y="265636"/>
                    <a:pt x="733206" y="223192"/>
                  </a:cubicBezTo>
                  <a:cubicBezTo>
                    <a:pt x="687978" y="87161"/>
                    <a:pt x="556470" y="-4686"/>
                    <a:pt x="412785" y="185"/>
                  </a:cubicBezTo>
                  <a:cubicBezTo>
                    <a:pt x="219698" y="6795"/>
                    <a:pt x="77405" y="174833"/>
                    <a:pt x="97583" y="361310"/>
                  </a:cubicBezTo>
                  <a:cubicBezTo>
                    <a:pt x="76013" y="352265"/>
                    <a:pt x="53051" y="351917"/>
                    <a:pt x="33917" y="363050"/>
                  </a:cubicBezTo>
                  <a:cubicBezTo>
                    <a:pt x="-2961" y="384272"/>
                    <a:pt x="-10963" y="438893"/>
                    <a:pt x="15826" y="484816"/>
                  </a:cubicBezTo>
                  <a:cubicBezTo>
                    <a:pt x="42614" y="530740"/>
                    <a:pt x="94104" y="550570"/>
                    <a:pt x="130634" y="529000"/>
                  </a:cubicBezTo>
                  <a:cubicBezTo>
                    <a:pt x="135853" y="525869"/>
                    <a:pt x="140376" y="522390"/>
                    <a:pt x="144203" y="518215"/>
                  </a:cubicBezTo>
                  <a:cubicBezTo>
                    <a:pt x="177601" y="675468"/>
                    <a:pt x="321286" y="784015"/>
                    <a:pt x="477496" y="764532"/>
                  </a:cubicBezTo>
                  <a:cubicBezTo>
                    <a:pt x="554035" y="755138"/>
                    <a:pt x="619788" y="716521"/>
                    <a:pt x="666408" y="660856"/>
                  </a:cubicBezTo>
                  <a:cubicBezTo>
                    <a:pt x="669539" y="657725"/>
                    <a:pt x="673018" y="653898"/>
                    <a:pt x="676149" y="649375"/>
                  </a:cubicBezTo>
                  <a:cubicBezTo>
                    <a:pt x="691457" y="630241"/>
                    <a:pt x="703286" y="609018"/>
                    <a:pt x="713027" y="586405"/>
                  </a:cubicBezTo>
                  <a:lnTo>
                    <a:pt x="713027" y="586405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Полилиния: фигура 28"/>
            <p:cNvSpPr/>
            <p:nvPr/>
          </p:nvSpPr>
          <p:spPr bwMode="auto">
            <a:xfrm>
              <a:off x="9828396" y="906139"/>
              <a:ext cx="57211" cy="56863"/>
            </a:xfrm>
            <a:custGeom>
              <a:avLst/>
              <a:gdLst>
                <a:gd name="connsiteX0" fmla="*/ 56960 w 57211"/>
                <a:gd name="connsiteY0" fmla="*/ 24953 h 56863"/>
                <a:gd name="connsiteX1" fmla="*/ 32259 w 57211"/>
                <a:gd name="connsiteY1" fmla="*/ 56612 h 56863"/>
                <a:gd name="connsiteX2" fmla="*/ 252 w 57211"/>
                <a:gd name="connsiteY2" fmla="*/ 31911 h 56863"/>
                <a:gd name="connsiteX3" fmla="*/ 24953 w 57211"/>
                <a:gd name="connsiteY3" fmla="*/ 252 h 56863"/>
                <a:gd name="connsiteX4" fmla="*/ 56960 w 57211"/>
                <a:gd name="connsiteY4" fmla="*/ 24953 h 5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11" h="56863" extrusionOk="0">
                  <a:moveTo>
                    <a:pt x="56960" y="24953"/>
                  </a:moveTo>
                  <a:cubicBezTo>
                    <a:pt x="59048" y="40609"/>
                    <a:pt x="47915" y="54873"/>
                    <a:pt x="32259" y="56612"/>
                  </a:cubicBezTo>
                  <a:cubicBezTo>
                    <a:pt x="16603" y="58700"/>
                    <a:pt x="2339" y="47567"/>
                    <a:pt x="252" y="31911"/>
                  </a:cubicBezTo>
                  <a:cubicBezTo>
                    <a:pt x="-1836" y="16255"/>
                    <a:pt x="9297" y="1991"/>
                    <a:pt x="24953" y="252"/>
                  </a:cubicBezTo>
                  <a:cubicBezTo>
                    <a:pt x="40609" y="-1836"/>
                    <a:pt x="54873" y="9297"/>
                    <a:pt x="56960" y="24953"/>
                  </a:cubicBez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: фигура 29"/>
            <p:cNvSpPr/>
            <p:nvPr/>
          </p:nvSpPr>
          <p:spPr bwMode="auto">
            <a:xfrm>
              <a:off x="10074017" y="891179"/>
              <a:ext cx="57211" cy="57211"/>
            </a:xfrm>
            <a:custGeom>
              <a:avLst/>
              <a:gdLst>
                <a:gd name="connsiteX0" fmla="*/ 56960 w 57211"/>
                <a:gd name="connsiteY0" fmla="*/ 24953 h 57211"/>
                <a:gd name="connsiteX1" fmla="*/ 32259 w 57211"/>
                <a:gd name="connsiteY1" fmla="*/ 56960 h 57211"/>
                <a:gd name="connsiteX2" fmla="*/ 252 w 57211"/>
                <a:gd name="connsiteY2" fmla="*/ 32259 h 57211"/>
                <a:gd name="connsiteX3" fmla="*/ 24953 w 57211"/>
                <a:gd name="connsiteY3" fmla="*/ 252 h 57211"/>
                <a:gd name="connsiteX4" fmla="*/ 56960 w 57211"/>
                <a:gd name="connsiteY4" fmla="*/ 24953 h 57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11" h="57211" extrusionOk="0">
                  <a:moveTo>
                    <a:pt x="56960" y="24953"/>
                  </a:moveTo>
                  <a:cubicBezTo>
                    <a:pt x="59048" y="40609"/>
                    <a:pt x="47914" y="54873"/>
                    <a:pt x="32259" y="56960"/>
                  </a:cubicBezTo>
                  <a:cubicBezTo>
                    <a:pt x="16603" y="59048"/>
                    <a:pt x="2339" y="47915"/>
                    <a:pt x="252" y="32259"/>
                  </a:cubicBezTo>
                  <a:cubicBezTo>
                    <a:pt x="-1836" y="16603"/>
                    <a:pt x="9297" y="2339"/>
                    <a:pt x="24953" y="252"/>
                  </a:cubicBezTo>
                  <a:cubicBezTo>
                    <a:pt x="40609" y="-1836"/>
                    <a:pt x="55220" y="9297"/>
                    <a:pt x="56960" y="24953"/>
                  </a:cubicBez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Полилиния: фигура 30"/>
            <p:cNvSpPr/>
            <p:nvPr/>
          </p:nvSpPr>
          <p:spPr bwMode="auto">
            <a:xfrm>
              <a:off x="9470850" y="331411"/>
              <a:ext cx="844270" cy="654301"/>
            </a:xfrm>
            <a:custGeom>
              <a:avLst/>
              <a:gdLst>
                <a:gd name="connsiteX0" fmla="*/ 754410 w 844270"/>
                <a:gd name="connsiteY0" fmla="*/ 126529 h 654301"/>
                <a:gd name="connsiteX1" fmla="*/ 454168 w 844270"/>
                <a:gd name="connsiteY1" fmla="*/ 48947 h 654301"/>
                <a:gd name="connsiteX2" fmla="*/ 492437 w 844270"/>
                <a:gd name="connsiteY2" fmla="*/ 9981 h 654301"/>
                <a:gd name="connsiteX3" fmla="*/ 188716 w 844270"/>
                <a:gd name="connsiteY3" fmla="*/ 109482 h 654301"/>
                <a:gd name="connsiteX4" fmla="*/ 98609 w 844270"/>
                <a:gd name="connsiteY4" fmla="*/ 68777 h 654301"/>
                <a:gd name="connsiteX5" fmla="*/ 140705 w 844270"/>
                <a:gd name="connsiteY5" fmla="*/ 133488 h 654301"/>
                <a:gd name="connsiteX6" fmla="*/ 59991 w 844270"/>
                <a:gd name="connsiteY6" fmla="*/ 174192 h 654301"/>
                <a:gd name="connsiteX7" fmla="*/ 109742 w 844270"/>
                <a:gd name="connsiteY7" fmla="*/ 191240 h 654301"/>
                <a:gd name="connsiteX8" fmla="*/ 83301 w 844270"/>
                <a:gd name="connsiteY8" fmla="*/ 206548 h 654301"/>
                <a:gd name="connsiteX9" fmla="*/ 83301 w 844270"/>
                <a:gd name="connsiteY9" fmla="*/ 206548 h 654301"/>
                <a:gd name="connsiteX10" fmla="*/ 499 w 844270"/>
                <a:gd name="connsiteY10" fmla="*/ 321704 h 654301"/>
                <a:gd name="connsiteX11" fmla="*/ 23461 w 844270"/>
                <a:gd name="connsiteY11" fmla="*/ 328662 h 654301"/>
                <a:gd name="connsiteX12" fmla="*/ 8849 w 844270"/>
                <a:gd name="connsiteY12" fmla="*/ 467128 h 654301"/>
                <a:gd name="connsiteX13" fmla="*/ 33550 w 844270"/>
                <a:gd name="connsiteY13" fmla="*/ 460866 h 654301"/>
                <a:gd name="connsiteX14" fmla="*/ 62427 w 844270"/>
                <a:gd name="connsiteY14" fmla="*/ 581589 h 654301"/>
                <a:gd name="connsiteX15" fmla="*/ 204720 w 844270"/>
                <a:gd name="connsiteY15" fmla="*/ 654301 h 654301"/>
                <a:gd name="connsiteX16" fmla="*/ 267343 w 844270"/>
                <a:gd name="connsiteY16" fmla="*/ 353016 h 654301"/>
                <a:gd name="connsiteX17" fmla="*/ 515399 w 844270"/>
                <a:gd name="connsiteY17" fmla="*/ 392677 h 654301"/>
                <a:gd name="connsiteX18" fmla="*/ 791287 w 844270"/>
                <a:gd name="connsiteY18" fmla="*/ 345362 h 654301"/>
                <a:gd name="connsiteX19" fmla="*/ 769021 w 844270"/>
                <a:gd name="connsiteY19" fmla="*/ 204460 h 654301"/>
                <a:gd name="connsiteX20" fmla="*/ 754410 w 844270"/>
                <a:gd name="connsiteY20" fmla="*/ 126529 h 654301"/>
                <a:gd name="connsiteX21" fmla="*/ 754410 w 844270"/>
                <a:gd name="connsiteY21" fmla="*/ 126529 h 65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44270" h="654301" extrusionOk="0">
                  <a:moveTo>
                    <a:pt x="754410" y="126529"/>
                  </a:moveTo>
                  <a:cubicBezTo>
                    <a:pt x="691439" y="88260"/>
                    <a:pt x="573847" y="52774"/>
                    <a:pt x="454168" y="48947"/>
                  </a:cubicBezTo>
                  <a:cubicBezTo>
                    <a:pt x="482348" y="30160"/>
                    <a:pt x="499395" y="15200"/>
                    <a:pt x="492437" y="9981"/>
                  </a:cubicBezTo>
                  <a:cubicBezTo>
                    <a:pt x="435728" y="-32811"/>
                    <a:pt x="248208" y="73648"/>
                    <a:pt x="188716" y="109482"/>
                  </a:cubicBezTo>
                  <a:cubicBezTo>
                    <a:pt x="177583" y="94522"/>
                    <a:pt x="139314" y="47903"/>
                    <a:pt x="98609" y="68777"/>
                  </a:cubicBezTo>
                  <a:cubicBezTo>
                    <a:pt x="50250" y="93131"/>
                    <a:pt x="140705" y="133488"/>
                    <a:pt x="140705" y="133488"/>
                  </a:cubicBezTo>
                  <a:cubicBezTo>
                    <a:pt x="140705" y="133488"/>
                    <a:pt x="75647" y="140098"/>
                    <a:pt x="59991" y="174192"/>
                  </a:cubicBezTo>
                  <a:cubicBezTo>
                    <a:pt x="48510" y="199589"/>
                    <a:pt x="88171" y="195415"/>
                    <a:pt x="109742" y="191240"/>
                  </a:cubicBezTo>
                  <a:cubicBezTo>
                    <a:pt x="102784" y="193327"/>
                    <a:pt x="93390" y="198198"/>
                    <a:pt x="83301" y="206548"/>
                  </a:cubicBezTo>
                  <a:lnTo>
                    <a:pt x="83301" y="206548"/>
                  </a:lnTo>
                  <a:cubicBezTo>
                    <a:pt x="83301" y="206548"/>
                    <a:pt x="-7502" y="278912"/>
                    <a:pt x="499" y="321704"/>
                  </a:cubicBezTo>
                  <a:cubicBezTo>
                    <a:pt x="2239" y="332141"/>
                    <a:pt x="11285" y="333185"/>
                    <a:pt x="23461" y="328662"/>
                  </a:cubicBezTo>
                  <a:cubicBezTo>
                    <a:pt x="12328" y="372846"/>
                    <a:pt x="-6807" y="455995"/>
                    <a:pt x="8849" y="467128"/>
                  </a:cubicBezTo>
                  <a:cubicBezTo>
                    <a:pt x="17895" y="473391"/>
                    <a:pt x="26592" y="468520"/>
                    <a:pt x="33550" y="460866"/>
                  </a:cubicBezTo>
                  <a:cubicBezTo>
                    <a:pt x="44683" y="528360"/>
                    <a:pt x="62427" y="581589"/>
                    <a:pt x="62427" y="581589"/>
                  </a:cubicBezTo>
                  <a:cubicBezTo>
                    <a:pt x="140705" y="569760"/>
                    <a:pt x="204720" y="654301"/>
                    <a:pt x="204720" y="654301"/>
                  </a:cubicBezTo>
                  <a:cubicBezTo>
                    <a:pt x="188020" y="549582"/>
                    <a:pt x="267343" y="353016"/>
                    <a:pt x="267343" y="353016"/>
                  </a:cubicBezTo>
                  <a:cubicBezTo>
                    <a:pt x="267343" y="353016"/>
                    <a:pt x="563410" y="480697"/>
                    <a:pt x="515399" y="392677"/>
                  </a:cubicBezTo>
                  <a:cubicBezTo>
                    <a:pt x="515399" y="392677"/>
                    <a:pt x="862956" y="514096"/>
                    <a:pt x="791287" y="345362"/>
                  </a:cubicBezTo>
                  <a:cubicBezTo>
                    <a:pt x="791287" y="345362"/>
                    <a:pt x="924187" y="337360"/>
                    <a:pt x="769021" y="204460"/>
                  </a:cubicBezTo>
                  <a:cubicBezTo>
                    <a:pt x="769717" y="204808"/>
                    <a:pt x="867479" y="195067"/>
                    <a:pt x="754410" y="126529"/>
                  </a:cubicBezTo>
                  <a:lnTo>
                    <a:pt x="754410" y="126529"/>
                  </a:lnTo>
                  <a:close/>
                </a:path>
              </a:pathLst>
            </a:custGeom>
            <a:solidFill>
              <a:srgbClr val="FEE4C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Полилиния: фигура 31"/>
            <p:cNvSpPr/>
            <p:nvPr/>
          </p:nvSpPr>
          <p:spPr bwMode="auto">
            <a:xfrm>
              <a:off x="10633699" y="1297088"/>
              <a:ext cx="397130" cy="205223"/>
            </a:xfrm>
            <a:custGeom>
              <a:avLst/>
              <a:gdLst>
                <a:gd name="connsiteX0" fmla="*/ 392785 w 397130"/>
                <a:gd name="connsiteY0" fmla="*/ 13568 h 205223"/>
                <a:gd name="connsiteX1" fmla="*/ 273105 w 397130"/>
                <a:gd name="connsiteY1" fmla="*/ 0 h 205223"/>
                <a:gd name="connsiteX2" fmla="*/ 44532 w 397130"/>
                <a:gd name="connsiteY2" fmla="*/ 6262 h 205223"/>
                <a:gd name="connsiteX3" fmla="*/ 0 w 397130"/>
                <a:gd name="connsiteY3" fmla="*/ 111677 h 205223"/>
                <a:gd name="connsiteX4" fmla="*/ 71669 w 397130"/>
                <a:gd name="connsiteY4" fmla="*/ 172909 h 205223"/>
                <a:gd name="connsiteX5" fmla="*/ 170822 w 397130"/>
                <a:gd name="connsiteY5" fmla="*/ 203524 h 205223"/>
                <a:gd name="connsiteX6" fmla="*/ 234836 w 397130"/>
                <a:gd name="connsiteY6" fmla="*/ 189260 h 205223"/>
                <a:gd name="connsiteX7" fmla="*/ 388610 w 397130"/>
                <a:gd name="connsiteY7" fmla="*/ 150991 h 205223"/>
                <a:gd name="connsiteX8" fmla="*/ 396960 w 397130"/>
                <a:gd name="connsiteY8" fmla="*/ 88020 h 205223"/>
                <a:gd name="connsiteX9" fmla="*/ 392785 w 397130"/>
                <a:gd name="connsiteY9" fmla="*/ 13568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130" h="205223" extrusionOk="0">
                  <a:moveTo>
                    <a:pt x="392785" y="13568"/>
                  </a:moveTo>
                  <a:lnTo>
                    <a:pt x="273105" y="0"/>
                  </a:lnTo>
                  <a:lnTo>
                    <a:pt x="44532" y="6262"/>
                  </a:lnTo>
                  <a:lnTo>
                    <a:pt x="0" y="111677"/>
                  </a:lnTo>
                  <a:lnTo>
                    <a:pt x="71669" y="172909"/>
                  </a:lnTo>
                  <a:cubicBezTo>
                    <a:pt x="71669" y="172909"/>
                    <a:pt x="115505" y="213962"/>
                    <a:pt x="170822" y="203524"/>
                  </a:cubicBezTo>
                  <a:cubicBezTo>
                    <a:pt x="226138" y="193435"/>
                    <a:pt x="103676" y="211874"/>
                    <a:pt x="234836" y="189260"/>
                  </a:cubicBezTo>
                  <a:cubicBezTo>
                    <a:pt x="365996" y="166646"/>
                    <a:pt x="390697" y="174996"/>
                    <a:pt x="388610" y="150991"/>
                  </a:cubicBezTo>
                  <a:cubicBezTo>
                    <a:pt x="386523" y="126985"/>
                    <a:pt x="398699" y="109590"/>
                    <a:pt x="396960" y="88020"/>
                  </a:cubicBezTo>
                  <a:cubicBezTo>
                    <a:pt x="394872" y="66450"/>
                    <a:pt x="392785" y="13568"/>
                    <a:pt x="392785" y="13568"/>
                  </a:cubicBez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Полилиния: фигура 32"/>
            <p:cNvSpPr/>
            <p:nvPr/>
          </p:nvSpPr>
          <p:spPr bwMode="auto">
            <a:xfrm>
              <a:off x="9082769" y="1344055"/>
              <a:ext cx="1628165" cy="2544348"/>
            </a:xfrm>
            <a:custGeom>
              <a:avLst/>
              <a:gdLst>
                <a:gd name="connsiteX0" fmla="*/ 632461 w 1628165"/>
                <a:gd name="connsiteY0" fmla="*/ 0 h 2544348"/>
                <a:gd name="connsiteX1" fmla="*/ 17366 w 1628165"/>
                <a:gd name="connsiteY1" fmla="*/ 251535 h 2544348"/>
                <a:gd name="connsiteX2" fmla="*/ 192362 w 1628165"/>
                <a:gd name="connsiteY2" fmla="*/ 947693 h 2544348"/>
                <a:gd name="connsiteX3" fmla="*/ 161746 w 1628165"/>
                <a:gd name="connsiteY3" fmla="*/ 2342792 h 2544348"/>
                <a:gd name="connsiteX4" fmla="*/ 1628165 w 1628165"/>
                <a:gd name="connsiteY4" fmla="*/ 2398109 h 2544348"/>
                <a:gd name="connsiteX5" fmla="*/ 1605204 w 1628165"/>
                <a:gd name="connsiteY5" fmla="*/ 924383 h 2544348"/>
                <a:gd name="connsiteX6" fmla="*/ 1513009 w 1628165"/>
                <a:gd name="connsiteY6" fmla="*/ 264756 h 2544348"/>
                <a:gd name="connsiteX7" fmla="*/ 1400983 w 1628165"/>
                <a:gd name="connsiteY7" fmla="*/ 294675 h 2544348"/>
                <a:gd name="connsiteX8" fmla="*/ 1224596 w 1628165"/>
                <a:gd name="connsiteY8" fmla="*/ 66102 h 2544348"/>
                <a:gd name="connsiteX9" fmla="*/ 982106 w 1628165"/>
                <a:gd name="connsiteY9" fmla="*/ 50794 h 2544348"/>
                <a:gd name="connsiteX10" fmla="*/ 632461 w 1628165"/>
                <a:gd name="connsiteY10" fmla="*/ 0 h 2544348"/>
                <a:gd name="connsiteX11" fmla="*/ 632461 w 1628165"/>
                <a:gd name="connsiteY11" fmla="*/ 0 h 2544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8165" h="2544348" extrusionOk="0">
                  <a:moveTo>
                    <a:pt x="632461" y="0"/>
                  </a:moveTo>
                  <a:cubicBezTo>
                    <a:pt x="632461" y="0"/>
                    <a:pt x="103298" y="45923"/>
                    <a:pt x="17366" y="251535"/>
                  </a:cubicBezTo>
                  <a:cubicBezTo>
                    <a:pt x="-68567" y="457147"/>
                    <a:pt x="192362" y="947693"/>
                    <a:pt x="192362" y="947693"/>
                  </a:cubicBezTo>
                  <a:lnTo>
                    <a:pt x="161746" y="2342792"/>
                  </a:lnTo>
                  <a:cubicBezTo>
                    <a:pt x="161746" y="2342792"/>
                    <a:pt x="905567" y="2756799"/>
                    <a:pt x="1628165" y="2398109"/>
                  </a:cubicBezTo>
                  <a:lnTo>
                    <a:pt x="1605204" y="924383"/>
                  </a:lnTo>
                  <a:lnTo>
                    <a:pt x="1513009" y="264756"/>
                  </a:lnTo>
                  <a:lnTo>
                    <a:pt x="1400983" y="294675"/>
                  </a:lnTo>
                  <a:cubicBezTo>
                    <a:pt x="1400983" y="294675"/>
                    <a:pt x="1381153" y="86280"/>
                    <a:pt x="1224596" y="66102"/>
                  </a:cubicBezTo>
                  <a:cubicBezTo>
                    <a:pt x="1068038" y="46271"/>
                    <a:pt x="982106" y="50794"/>
                    <a:pt x="982106" y="50794"/>
                  </a:cubicBezTo>
                  <a:cubicBezTo>
                    <a:pt x="982106" y="50794"/>
                    <a:pt x="813720" y="200741"/>
                    <a:pt x="632461" y="0"/>
                  </a:cubicBezTo>
                  <a:lnTo>
                    <a:pt x="632461" y="0"/>
                  </a:lnTo>
                  <a:close/>
                </a:path>
              </a:pathLst>
            </a:custGeom>
            <a:solidFill>
              <a:srgbClr val="FFCD92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4" name="Рисунок 31"/>
            <p:cNvGrpSpPr/>
            <p:nvPr/>
          </p:nvGrpSpPr>
          <p:grpSpPr bwMode="auto">
            <a:xfrm>
              <a:off x="10338212" y="2335271"/>
              <a:ext cx="744676" cy="826693"/>
              <a:chOff x="10338212" y="2335271"/>
              <a:chExt cx="744676" cy="826693"/>
            </a:xfrm>
          </p:grpSpPr>
          <p:sp>
            <p:nvSpPr>
              <p:cNvPr id="153" name="Полилиния: фигура 152"/>
              <p:cNvSpPr/>
              <p:nvPr/>
            </p:nvSpPr>
            <p:spPr bwMode="auto">
              <a:xfrm>
                <a:off x="10338212" y="2335271"/>
                <a:ext cx="493097" cy="774401"/>
              </a:xfrm>
              <a:custGeom>
                <a:avLst/>
                <a:gdLst>
                  <a:gd name="connsiteX0" fmla="*/ 33863 w 493097"/>
                  <a:gd name="connsiteY0" fmla="*/ 35103 h 774401"/>
                  <a:gd name="connsiteX1" fmla="*/ 92659 w 493097"/>
                  <a:gd name="connsiteY1" fmla="*/ 313 h 774401"/>
                  <a:gd name="connsiteX2" fmla="*/ 319145 w 493097"/>
                  <a:gd name="connsiteY2" fmla="*/ 79287 h 774401"/>
                  <a:gd name="connsiteX3" fmla="*/ 272873 w 493097"/>
                  <a:gd name="connsiteY3" fmla="*/ 404927 h 774401"/>
                  <a:gd name="connsiteX4" fmla="*/ 452393 w 493097"/>
                  <a:gd name="connsiteY4" fmla="*/ 490511 h 774401"/>
                  <a:gd name="connsiteX5" fmla="*/ 482660 w 493097"/>
                  <a:gd name="connsiteY5" fmla="*/ 539218 h 774401"/>
                  <a:gd name="connsiteX6" fmla="*/ 493097 w 493097"/>
                  <a:gd name="connsiteY6" fmla="*/ 700298 h 774401"/>
                  <a:gd name="connsiteX7" fmla="*/ 477789 w 493097"/>
                  <a:gd name="connsiteY7" fmla="*/ 763964 h 774401"/>
                  <a:gd name="connsiteX8" fmla="*/ 444738 w 493097"/>
                  <a:gd name="connsiteY8" fmla="*/ 774401 h 774401"/>
                  <a:gd name="connsiteX9" fmla="*/ 366808 w 493097"/>
                  <a:gd name="connsiteY9" fmla="*/ 627238 h 774401"/>
                  <a:gd name="connsiteX10" fmla="*/ 33863 w 493097"/>
                  <a:gd name="connsiteY10" fmla="*/ 498165 h 774401"/>
                  <a:gd name="connsiteX11" fmla="*/ 33863 w 493097"/>
                  <a:gd name="connsiteY11" fmla="*/ 35103 h 774401"/>
                  <a:gd name="connsiteX12" fmla="*/ 33863 w 493097"/>
                  <a:gd name="connsiteY12" fmla="*/ 35103 h 77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3097" h="774401" extrusionOk="0">
                    <a:moveTo>
                      <a:pt x="33863" y="35103"/>
                    </a:moveTo>
                    <a:cubicBezTo>
                      <a:pt x="33863" y="35103"/>
                      <a:pt x="82222" y="-3862"/>
                      <a:pt x="92659" y="313"/>
                    </a:cubicBezTo>
                    <a:cubicBezTo>
                      <a:pt x="103096" y="4488"/>
                      <a:pt x="319840" y="10055"/>
                      <a:pt x="319145" y="79287"/>
                    </a:cubicBezTo>
                    <a:cubicBezTo>
                      <a:pt x="318449" y="148173"/>
                      <a:pt x="272873" y="404927"/>
                      <a:pt x="272873" y="404927"/>
                    </a:cubicBezTo>
                    <a:lnTo>
                      <a:pt x="452393" y="490511"/>
                    </a:lnTo>
                    <a:lnTo>
                      <a:pt x="482660" y="539218"/>
                    </a:lnTo>
                    <a:lnTo>
                      <a:pt x="493097" y="700298"/>
                    </a:lnTo>
                    <a:cubicBezTo>
                      <a:pt x="493097" y="700298"/>
                      <a:pt x="479877" y="761529"/>
                      <a:pt x="477789" y="763964"/>
                    </a:cubicBezTo>
                    <a:cubicBezTo>
                      <a:pt x="475702" y="766400"/>
                      <a:pt x="444738" y="774401"/>
                      <a:pt x="444738" y="774401"/>
                    </a:cubicBezTo>
                    <a:lnTo>
                      <a:pt x="366808" y="627238"/>
                    </a:lnTo>
                    <a:cubicBezTo>
                      <a:pt x="307316" y="616801"/>
                      <a:pt x="98921" y="575052"/>
                      <a:pt x="33863" y="498165"/>
                    </a:cubicBezTo>
                    <a:cubicBezTo>
                      <a:pt x="-42328" y="408058"/>
                      <a:pt x="33863" y="35103"/>
                      <a:pt x="33863" y="35103"/>
                    </a:cubicBezTo>
                    <a:lnTo>
                      <a:pt x="33863" y="35103"/>
                    </a:lnTo>
                    <a:close/>
                  </a:path>
                </a:pathLst>
              </a:custGeom>
              <a:solidFill>
                <a:srgbClr val="FCB2AE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Полилиния: фигура 153"/>
              <p:cNvSpPr/>
              <p:nvPr/>
            </p:nvSpPr>
            <p:spPr bwMode="auto">
              <a:xfrm>
                <a:off x="10602040" y="2754809"/>
                <a:ext cx="229269" cy="354515"/>
              </a:xfrm>
              <a:custGeom>
                <a:avLst/>
                <a:gdLst>
                  <a:gd name="connsiteX0" fmla="*/ 40357 w 229269"/>
                  <a:gd name="connsiteY0" fmla="*/ 0 h 354515"/>
                  <a:gd name="connsiteX1" fmla="*/ 188565 w 229269"/>
                  <a:gd name="connsiteY1" fmla="*/ 70625 h 354515"/>
                  <a:gd name="connsiteX2" fmla="*/ 218832 w 229269"/>
                  <a:gd name="connsiteY2" fmla="*/ 119332 h 354515"/>
                  <a:gd name="connsiteX3" fmla="*/ 229269 w 229269"/>
                  <a:gd name="connsiteY3" fmla="*/ 280411 h 354515"/>
                  <a:gd name="connsiteX4" fmla="*/ 213962 w 229269"/>
                  <a:gd name="connsiteY4" fmla="*/ 344078 h 354515"/>
                  <a:gd name="connsiteX5" fmla="*/ 180911 w 229269"/>
                  <a:gd name="connsiteY5" fmla="*/ 354515 h 354515"/>
                  <a:gd name="connsiteX6" fmla="*/ 102980 w 229269"/>
                  <a:gd name="connsiteY6" fmla="*/ 207351 h 354515"/>
                  <a:gd name="connsiteX7" fmla="*/ 0 w 229269"/>
                  <a:gd name="connsiteY7" fmla="*/ 185085 h 354515"/>
                  <a:gd name="connsiteX8" fmla="*/ 40357 w 229269"/>
                  <a:gd name="connsiteY8" fmla="*/ 0 h 354515"/>
                  <a:gd name="connsiteX9" fmla="*/ 40357 w 229269"/>
                  <a:gd name="connsiteY9" fmla="*/ 0 h 354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69" h="354515" extrusionOk="0">
                    <a:moveTo>
                      <a:pt x="40357" y="0"/>
                    </a:moveTo>
                    <a:lnTo>
                      <a:pt x="188565" y="70625"/>
                    </a:lnTo>
                    <a:lnTo>
                      <a:pt x="218832" y="119332"/>
                    </a:lnTo>
                    <a:lnTo>
                      <a:pt x="229269" y="280411"/>
                    </a:lnTo>
                    <a:cubicBezTo>
                      <a:pt x="229269" y="280411"/>
                      <a:pt x="216049" y="341643"/>
                      <a:pt x="213962" y="344078"/>
                    </a:cubicBezTo>
                    <a:cubicBezTo>
                      <a:pt x="211874" y="346513"/>
                      <a:pt x="180911" y="354515"/>
                      <a:pt x="180911" y="354515"/>
                    </a:cubicBezTo>
                    <a:lnTo>
                      <a:pt x="102980" y="207351"/>
                    </a:lnTo>
                    <a:cubicBezTo>
                      <a:pt x="82454" y="203872"/>
                      <a:pt x="44184" y="196566"/>
                      <a:pt x="0" y="185085"/>
                    </a:cubicBezTo>
                    <a:cubicBezTo>
                      <a:pt x="29920" y="118984"/>
                      <a:pt x="38270" y="47663"/>
                      <a:pt x="40357" y="0"/>
                    </a:cubicBezTo>
                    <a:lnTo>
                      <a:pt x="403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" name="Полилиния: фигура 154"/>
              <p:cNvSpPr/>
              <p:nvPr/>
            </p:nvSpPr>
            <p:spPr bwMode="auto">
              <a:xfrm>
                <a:off x="10782951" y="2825434"/>
                <a:ext cx="88411" cy="336529"/>
              </a:xfrm>
              <a:custGeom>
                <a:avLst/>
                <a:gdLst>
                  <a:gd name="connsiteX0" fmla="*/ 0 w 88411"/>
                  <a:gd name="connsiteY0" fmla="*/ 284238 h 336529"/>
                  <a:gd name="connsiteX1" fmla="*/ 22614 w 88411"/>
                  <a:gd name="connsiteY1" fmla="*/ 324943 h 336529"/>
                  <a:gd name="connsiteX2" fmla="*/ 63667 w 88411"/>
                  <a:gd name="connsiteY2" fmla="*/ 317637 h 336529"/>
                  <a:gd name="connsiteX3" fmla="*/ 88368 w 88411"/>
                  <a:gd name="connsiteY3" fmla="*/ 26441 h 336529"/>
                  <a:gd name="connsiteX4" fmla="*/ 70625 w 88411"/>
                  <a:gd name="connsiteY4" fmla="*/ 5914 h 336529"/>
                  <a:gd name="connsiteX5" fmla="*/ 7306 w 88411"/>
                  <a:gd name="connsiteY5" fmla="*/ 0 h 336529"/>
                  <a:gd name="connsiteX6" fmla="*/ 0 w 88411"/>
                  <a:gd name="connsiteY6" fmla="*/ 284238 h 336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411" h="336529" extrusionOk="0">
                    <a:moveTo>
                      <a:pt x="0" y="284238"/>
                    </a:moveTo>
                    <a:lnTo>
                      <a:pt x="22614" y="324943"/>
                    </a:lnTo>
                    <a:cubicBezTo>
                      <a:pt x="32703" y="343730"/>
                      <a:pt x="61927" y="338511"/>
                      <a:pt x="63667" y="317637"/>
                    </a:cubicBezTo>
                    <a:lnTo>
                      <a:pt x="88368" y="26441"/>
                    </a:lnTo>
                    <a:cubicBezTo>
                      <a:pt x="89064" y="16004"/>
                      <a:pt x="81410" y="6958"/>
                      <a:pt x="70625" y="5914"/>
                    </a:cubicBezTo>
                    <a:lnTo>
                      <a:pt x="7306" y="0"/>
                    </a:lnTo>
                    <a:cubicBezTo>
                      <a:pt x="55317" y="200045"/>
                      <a:pt x="30268" y="265103"/>
                      <a:pt x="0" y="284238"/>
                    </a:cubicBezTo>
                    <a:close/>
                  </a:path>
                </a:pathLst>
              </a:custGeom>
              <a:solidFill>
                <a:srgbClr val="FF6699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6" name="Полилиния: фигура 155"/>
              <p:cNvSpPr/>
              <p:nvPr/>
            </p:nvSpPr>
            <p:spPr bwMode="auto">
              <a:xfrm>
                <a:off x="10549739" y="2335271"/>
                <a:ext cx="493097" cy="774401"/>
              </a:xfrm>
              <a:custGeom>
                <a:avLst/>
                <a:gdLst>
                  <a:gd name="connsiteX0" fmla="*/ 33863 w 493097"/>
                  <a:gd name="connsiteY0" fmla="*/ 35103 h 774401"/>
                  <a:gd name="connsiteX1" fmla="*/ 92658 w 493097"/>
                  <a:gd name="connsiteY1" fmla="*/ 313 h 774401"/>
                  <a:gd name="connsiteX2" fmla="*/ 319145 w 493097"/>
                  <a:gd name="connsiteY2" fmla="*/ 79287 h 774401"/>
                  <a:gd name="connsiteX3" fmla="*/ 272873 w 493097"/>
                  <a:gd name="connsiteY3" fmla="*/ 404927 h 774401"/>
                  <a:gd name="connsiteX4" fmla="*/ 452392 w 493097"/>
                  <a:gd name="connsiteY4" fmla="*/ 490511 h 774401"/>
                  <a:gd name="connsiteX5" fmla="*/ 482660 w 493097"/>
                  <a:gd name="connsiteY5" fmla="*/ 539218 h 774401"/>
                  <a:gd name="connsiteX6" fmla="*/ 493097 w 493097"/>
                  <a:gd name="connsiteY6" fmla="*/ 700298 h 774401"/>
                  <a:gd name="connsiteX7" fmla="*/ 477789 w 493097"/>
                  <a:gd name="connsiteY7" fmla="*/ 763964 h 774401"/>
                  <a:gd name="connsiteX8" fmla="*/ 444738 w 493097"/>
                  <a:gd name="connsiteY8" fmla="*/ 774401 h 774401"/>
                  <a:gd name="connsiteX9" fmla="*/ 366808 w 493097"/>
                  <a:gd name="connsiteY9" fmla="*/ 627238 h 774401"/>
                  <a:gd name="connsiteX10" fmla="*/ 33863 w 493097"/>
                  <a:gd name="connsiteY10" fmla="*/ 498165 h 774401"/>
                  <a:gd name="connsiteX11" fmla="*/ 33863 w 493097"/>
                  <a:gd name="connsiteY11" fmla="*/ 35103 h 774401"/>
                  <a:gd name="connsiteX12" fmla="*/ 33863 w 493097"/>
                  <a:gd name="connsiteY12" fmla="*/ 35103 h 77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3097" h="774401" extrusionOk="0">
                    <a:moveTo>
                      <a:pt x="33863" y="35103"/>
                    </a:moveTo>
                    <a:cubicBezTo>
                      <a:pt x="33863" y="35103"/>
                      <a:pt x="82221" y="-3862"/>
                      <a:pt x="92658" y="313"/>
                    </a:cubicBezTo>
                    <a:cubicBezTo>
                      <a:pt x="103096" y="4488"/>
                      <a:pt x="319840" y="10055"/>
                      <a:pt x="319145" y="79287"/>
                    </a:cubicBezTo>
                    <a:cubicBezTo>
                      <a:pt x="318449" y="148173"/>
                      <a:pt x="272873" y="404927"/>
                      <a:pt x="272873" y="404927"/>
                    </a:cubicBezTo>
                    <a:lnTo>
                      <a:pt x="452392" y="490511"/>
                    </a:lnTo>
                    <a:lnTo>
                      <a:pt x="482660" y="539218"/>
                    </a:lnTo>
                    <a:lnTo>
                      <a:pt x="493097" y="700298"/>
                    </a:lnTo>
                    <a:cubicBezTo>
                      <a:pt x="493097" y="700298"/>
                      <a:pt x="479877" y="761529"/>
                      <a:pt x="477789" y="763964"/>
                    </a:cubicBezTo>
                    <a:cubicBezTo>
                      <a:pt x="475702" y="766400"/>
                      <a:pt x="444738" y="774401"/>
                      <a:pt x="444738" y="774401"/>
                    </a:cubicBezTo>
                    <a:lnTo>
                      <a:pt x="366808" y="627238"/>
                    </a:lnTo>
                    <a:cubicBezTo>
                      <a:pt x="307316" y="616801"/>
                      <a:pt x="98921" y="575052"/>
                      <a:pt x="33863" y="498165"/>
                    </a:cubicBezTo>
                    <a:cubicBezTo>
                      <a:pt x="-42328" y="408058"/>
                      <a:pt x="33863" y="35103"/>
                      <a:pt x="33863" y="35103"/>
                    </a:cubicBezTo>
                    <a:lnTo>
                      <a:pt x="33863" y="35103"/>
                    </a:lnTo>
                    <a:close/>
                  </a:path>
                </a:pathLst>
              </a:custGeom>
              <a:solidFill>
                <a:srgbClr val="FFC0B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7" name="Полилиния: фигура 156"/>
              <p:cNvSpPr/>
              <p:nvPr/>
            </p:nvSpPr>
            <p:spPr bwMode="auto">
              <a:xfrm>
                <a:off x="10813566" y="2754809"/>
                <a:ext cx="229269" cy="354515"/>
              </a:xfrm>
              <a:custGeom>
                <a:avLst/>
                <a:gdLst>
                  <a:gd name="connsiteX0" fmla="*/ 40357 w 229269"/>
                  <a:gd name="connsiteY0" fmla="*/ 0 h 354515"/>
                  <a:gd name="connsiteX1" fmla="*/ 188564 w 229269"/>
                  <a:gd name="connsiteY1" fmla="*/ 70625 h 354515"/>
                  <a:gd name="connsiteX2" fmla="*/ 218832 w 229269"/>
                  <a:gd name="connsiteY2" fmla="*/ 119332 h 354515"/>
                  <a:gd name="connsiteX3" fmla="*/ 229269 w 229269"/>
                  <a:gd name="connsiteY3" fmla="*/ 280411 h 354515"/>
                  <a:gd name="connsiteX4" fmla="*/ 213962 w 229269"/>
                  <a:gd name="connsiteY4" fmla="*/ 344078 h 354515"/>
                  <a:gd name="connsiteX5" fmla="*/ 180911 w 229269"/>
                  <a:gd name="connsiteY5" fmla="*/ 354515 h 354515"/>
                  <a:gd name="connsiteX6" fmla="*/ 102980 w 229269"/>
                  <a:gd name="connsiteY6" fmla="*/ 207351 h 354515"/>
                  <a:gd name="connsiteX7" fmla="*/ 0 w 229269"/>
                  <a:gd name="connsiteY7" fmla="*/ 185085 h 354515"/>
                  <a:gd name="connsiteX8" fmla="*/ 40357 w 229269"/>
                  <a:gd name="connsiteY8" fmla="*/ 0 h 354515"/>
                  <a:gd name="connsiteX9" fmla="*/ 40357 w 229269"/>
                  <a:gd name="connsiteY9" fmla="*/ 0 h 354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69" h="354515" extrusionOk="0">
                    <a:moveTo>
                      <a:pt x="40357" y="0"/>
                    </a:moveTo>
                    <a:lnTo>
                      <a:pt x="188564" y="70625"/>
                    </a:lnTo>
                    <a:lnTo>
                      <a:pt x="218832" y="119332"/>
                    </a:lnTo>
                    <a:lnTo>
                      <a:pt x="229269" y="280411"/>
                    </a:lnTo>
                    <a:cubicBezTo>
                      <a:pt x="229269" y="280411"/>
                      <a:pt x="216049" y="341643"/>
                      <a:pt x="213962" y="344078"/>
                    </a:cubicBezTo>
                    <a:cubicBezTo>
                      <a:pt x="211874" y="346513"/>
                      <a:pt x="180911" y="354515"/>
                      <a:pt x="180911" y="354515"/>
                    </a:cubicBezTo>
                    <a:lnTo>
                      <a:pt x="102980" y="207351"/>
                    </a:lnTo>
                    <a:cubicBezTo>
                      <a:pt x="82453" y="203872"/>
                      <a:pt x="44184" y="196566"/>
                      <a:pt x="0" y="185085"/>
                    </a:cubicBezTo>
                    <a:cubicBezTo>
                      <a:pt x="29572" y="118984"/>
                      <a:pt x="38270" y="47663"/>
                      <a:pt x="40357" y="0"/>
                    </a:cubicBezTo>
                    <a:lnTo>
                      <a:pt x="403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8" name="Полилиния: фигура 157"/>
              <p:cNvSpPr/>
              <p:nvPr/>
            </p:nvSpPr>
            <p:spPr bwMode="auto">
              <a:xfrm>
                <a:off x="10994477" y="2825434"/>
                <a:ext cx="88411" cy="336529"/>
              </a:xfrm>
              <a:custGeom>
                <a:avLst/>
                <a:gdLst>
                  <a:gd name="connsiteX0" fmla="*/ 0 w 88411"/>
                  <a:gd name="connsiteY0" fmla="*/ 284238 h 336529"/>
                  <a:gd name="connsiteX1" fmla="*/ 22614 w 88411"/>
                  <a:gd name="connsiteY1" fmla="*/ 324943 h 336529"/>
                  <a:gd name="connsiteX2" fmla="*/ 63666 w 88411"/>
                  <a:gd name="connsiteY2" fmla="*/ 317637 h 336529"/>
                  <a:gd name="connsiteX3" fmla="*/ 88368 w 88411"/>
                  <a:gd name="connsiteY3" fmla="*/ 26441 h 336529"/>
                  <a:gd name="connsiteX4" fmla="*/ 70624 w 88411"/>
                  <a:gd name="connsiteY4" fmla="*/ 5914 h 336529"/>
                  <a:gd name="connsiteX5" fmla="*/ 7306 w 88411"/>
                  <a:gd name="connsiteY5" fmla="*/ 0 h 336529"/>
                  <a:gd name="connsiteX6" fmla="*/ 0 w 88411"/>
                  <a:gd name="connsiteY6" fmla="*/ 284238 h 336529"/>
                  <a:gd name="connsiteX7" fmla="*/ 0 w 88411"/>
                  <a:gd name="connsiteY7" fmla="*/ 284238 h 336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411" h="336529" extrusionOk="0">
                    <a:moveTo>
                      <a:pt x="0" y="284238"/>
                    </a:moveTo>
                    <a:lnTo>
                      <a:pt x="22614" y="324943"/>
                    </a:lnTo>
                    <a:cubicBezTo>
                      <a:pt x="32703" y="343730"/>
                      <a:pt x="61927" y="338511"/>
                      <a:pt x="63666" y="317637"/>
                    </a:cubicBezTo>
                    <a:lnTo>
                      <a:pt x="88368" y="26441"/>
                    </a:lnTo>
                    <a:cubicBezTo>
                      <a:pt x="89064" y="16004"/>
                      <a:pt x="81410" y="6958"/>
                      <a:pt x="70624" y="5914"/>
                    </a:cubicBezTo>
                    <a:lnTo>
                      <a:pt x="7306" y="0"/>
                    </a:lnTo>
                    <a:cubicBezTo>
                      <a:pt x="55317" y="200045"/>
                      <a:pt x="29920" y="265103"/>
                      <a:pt x="0" y="284238"/>
                    </a:cubicBezTo>
                    <a:lnTo>
                      <a:pt x="0" y="284238"/>
                    </a:lnTo>
                    <a:close/>
                  </a:path>
                </a:pathLst>
              </a:custGeom>
              <a:solidFill>
                <a:srgbClr val="FF6699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5" name="Полилиния: фигура 34"/>
            <p:cNvSpPr/>
            <p:nvPr/>
          </p:nvSpPr>
          <p:spPr bwMode="auto">
            <a:xfrm>
              <a:off x="9882614" y="1092431"/>
              <a:ext cx="134147" cy="37520"/>
            </a:xfrm>
            <a:custGeom>
              <a:avLst/>
              <a:gdLst>
                <a:gd name="connsiteX0" fmla="*/ 128335 w 134147"/>
                <a:gd name="connsiteY0" fmla="*/ 18527 h 37520"/>
                <a:gd name="connsiteX1" fmla="*/ 62930 w 134147"/>
                <a:gd name="connsiteY1" fmla="*/ 18875 h 37520"/>
                <a:gd name="connsiteX2" fmla="*/ 25356 w 134147"/>
                <a:gd name="connsiteY2" fmla="*/ 8090 h 37520"/>
                <a:gd name="connsiteX3" fmla="*/ 15962 w 134147"/>
                <a:gd name="connsiteY3" fmla="*/ 4263 h 37520"/>
                <a:gd name="connsiteX4" fmla="*/ 6569 w 134147"/>
                <a:gd name="connsiteY4" fmla="*/ 436 h 37520"/>
                <a:gd name="connsiteX5" fmla="*/ 6221 w 134147"/>
                <a:gd name="connsiteY5" fmla="*/ 436 h 37520"/>
                <a:gd name="connsiteX6" fmla="*/ 1350 w 134147"/>
                <a:gd name="connsiteY6" fmla="*/ 7394 h 37520"/>
                <a:gd name="connsiteX7" fmla="*/ 1350 w 134147"/>
                <a:gd name="connsiteY7" fmla="*/ 7394 h 37520"/>
                <a:gd name="connsiteX8" fmla="*/ 1698 w 134147"/>
                <a:gd name="connsiteY8" fmla="*/ 7742 h 37520"/>
                <a:gd name="connsiteX9" fmla="*/ 18745 w 134147"/>
                <a:gd name="connsiteY9" fmla="*/ 20267 h 37520"/>
                <a:gd name="connsiteX10" fmla="*/ 59103 w 134147"/>
                <a:gd name="connsiteY10" fmla="*/ 35923 h 37520"/>
                <a:gd name="connsiteX11" fmla="*/ 102591 w 134147"/>
                <a:gd name="connsiteY11" fmla="*/ 34879 h 37520"/>
                <a:gd name="connsiteX12" fmla="*/ 129032 w 134147"/>
                <a:gd name="connsiteY12" fmla="*/ 24442 h 37520"/>
                <a:gd name="connsiteX13" fmla="*/ 128335 w 134147"/>
                <a:gd name="connsiteY13" fmla="*/ 18527 h 3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147" h="37520" extrusionOk="0">
                  <a:moveTo>
                    <a:pt x="128335" y="18527"/>
                  </a:moveTo>
                  <a:cubicBezTo>
                    <a:pt x="105722" y="22702"/>
                    <a:pt x="84152" y="22354"/>
                    <a:pt x="62930" y="18875"/>
                  </a:cubicBezTo>
                  <a:cubicBezTo>
                    <a:pt x="50405" y="16092"/>
                    <a:pt x="37880" y="12961"/>
                    <a:pt x="25356" y="8090"/>
                  </a:cubicBezTo>
                  <a:cubicBezTo>
                    <a:pt x="22224" y="7046"/>
                    <a:pt x="19094" y="5655"/>
                    <a:pt x="15962" y="4263"/>
                  </a:cubicBezTo>
                  <a:lnTo>
                    <a:pt x="6569" y="436"/>
                  </a:lnTo>
                  <a:cubicBezTo>
                    <a:pt x="6569" y="436"/>
                    <a:pt x="6569" y="436"/>
                    <a:pt x="6221" y="436"/>
                  </a:cubicBezTo>
                  <a:cubicBezTo>
                    <a:pt x="1698" y="-1651"/>
                    <a:pt x="-2129" y="4263"/>
                    <a:pt x="1350" y="7394"/>
                  </a:cubicBezTo>
                  <a:lnTo>
                    <a:pt x="1350" y="7394"/>
                  </a:lnTo>
                  <a:cubicBezTo>
                    <a:pt x="1350" y="7394"/>
                    <a:pt x="1698" y="7742"/>
                    <a:pt x="1698" y="7742"/>
                  </a:cubicBezTo>
                  <a:cubicBezTo>
                    <a:pt x="7265" y="11917"/>
                    <a:pt x="12483" y="16788"/>
                    <a:pt x="18745" y="20267"/>
                  </a:cubicBezTo>
                  <a:cubicBezTo>
                    <a:pt x="30922" y="27921"/>
                    <a:pt x="44838" y="33139"/>
                    <a:pt x="59103" y="35923"/>
                  </a:cubicBezTo>
                  <a:cubicBezTo>
                    <a:pt x="73367" y="38358"/>
                    <a:pt x="88326" y="38010"/>
                    <a:pt x="102591" y="34879"/>
                  </a:cubicBezTo>
                  <a:cubicBezTo>
                    <a:pt x="111984" y="32791"/>
                    <a:pt x="121030" y="29660"/>
                    <a:pt x="129032" y="24442"/>
                  </a:cubicBezTo>
                  <a:cubicBezTo>
                    <a:pt x="138425" y="18875"/>
                    <a:pt x="132858" y="17831"/>
                    <a:pt x="128335" y="18527"/>
                  </a:cubicBezTo>
                  <a:close/>
                </a:path>
              </a:pathLst>
            </a:custGeom>
            <a:solidFill>
              <a:srgbClr val="F9989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: фигура 35"/>
            <p:cNvSpPr/>
            <p:nvPr/>
          </p:nvSpPr>
          <p:spPr bwMode="auto">
            <a:xfrm>
              <a:off x="10177596" y="1303350"/>
              <a:ext cx="1199924" cy="1267941"/>
            </a:xfrm>
            <a:custGeom>
              <a:avLst/>
              <a:gdLst>
                <a:gd name="connsiteX0" fmla="*/ 848888 w 1199924"/>
                <a:gd name="connsiteY0" fmla="*/ 7306 h 1267941"/>
                <a:gd name="connsiteX1" fmla="*/ 925775 w 1199924"/>
                <a:gd name="connsiteY1" fmla="*/ 20874 h 1267941"/>
                <a:gd name="connsiteX2" fmla="*/ 1199924 w 1199924"/>
                <a:gd name="connsiteY2" fmla="*/ 284238 h 1267941"/>
                <a:gd name="connsiteX3" fmla="*/ 1003706 w 1199924"/>
                <a:gd name="connsiteY3" fmla="*/ 458539 h 1267941"/>
                <a:gd name="connsiteX4" fmla="*/ 781743 w 1199924"/>
                <a:gd name="connsiteY4" fmla="*/ 1243064 h 1267941"/>
                <a:gd name="connsiteX5" fmla="*/ 0 w 1199924"/>
                <a:gd name="connsiteY5" fmla="*/ 1089638 h 1267941"/>
                <a:gd name="connsiteX6" fmla="*/ 171169 w 1199924"/>
                <a:gd name="connsiteY6" fmla="*/ 859673 h 1267941"/>
                <a:gd name="connsiteX7" fmla="*/ 306156 w 1199924"/>
                <a:gd name="connsiteY7" fmla="*/ 335380 h 1267941"/>
                <a:gd name="connsiteX8" fmla="*/ 141598 w 1199924"/>
                <a:gd name="connsiteY8" fmla="*/ 108894 h 1267941"/>
                <a:gd name="connsiteX9" fmla="*/ 124550 w 1199924"/>
                <a:gd name="connsiteY9" fmla="*/ 41053 h 1267941"/>
                <a:gd name="connsiteX10" fmla="*/ 500983 w 1199924"/>
                <a:gd name="connsiteY10" fmla="*/ 0 h 1267941"/>
                <a:gd name="connsiteX11" fmla="*/ 648147 w 1199924"/>
                <a:gd name="connsiteY11" fmla="*/ 151339 h 1267941"/>
                <a:gd name="connsiteX12" fmla="*/ 848888 w 1199924"/>
                <a:gd name="connsiteY12" fmla="*/ 7306 h 1267941"/>
                <a:gd name="connsiteX13" fmla="*/ 848888 w 1199924"/>
                <a:gd name="connsiteY13" fmla="*/ 7306 h 126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9924" h="1267941" extrusionOk="0">
                  <a:moveTo>
                    <a:pt x="848888" y="7306"/>
                  </a:moveTo>
                  <a:cubicBezTo>
                    <a:pt x="873937" y="10437"/>
                    <a:pt x="900378" y="14612"/>
                    <a:pt x="925775" y="20874"/>
                  </a:cubicBezTo>
                  <a:cubicBezTo>
                    <a:pt x="1025972" y="44880"/>
                    <a:pt x="1199924" y="284238"/>
                    <a:pt x="1199924" y="284238"/>
                  </a:cubicBezTo>
                  <a:cubicBezTo>
                    <a:pt x="1199924" y="284238"/>
                    <a:pt x="1171396" y="422357"/>
                    <a:pt x="1003706" y="458539"/>
                  </a:cubicBezTo>
                  <a:cubicBezTo>
                    <a:pt x="1003706" y="458539"/>
                    <a:pt x="1128604" y="1160263"/>
                    <a:pt x="781743" y="1243064"/>
                  </a:cubicBezTo>
                  <a:cubicBezTo>
                    <a:pt x="344426" y="1347436"/>
                    <a:pt x="0" y="1089638"/>
                    <a:pt x="0" y="1089638"/>
                  </a:cubicBezTo>
                  <a:lnTo>
                    <a:pt x="171169" y="859673"/>
                  </a:lnTo>
                  <a:cubicBezTo>
                    <a:pt x="171169" y="859673"/>
                    <a:pt x="312419" y="566041"/>
                    <a:pt x="306156" y="335380"/>
                  </a:cubicBezTo>
                  <a:cubicBezTo>
                    <a:pt x="306156" y="335380"/>
                    <a:pt x="290501" y="142293"/>
                    <a:pt x="141598" y="108894"/>
                  </a:cubicBezTo>
                  <a:lnTo>
                    <a:pt x="124550" y="41053"/>
                  </a:lnTo>
                  <a:lnTo>
                    <a:pt x="500983" y="0"/>
                  </a:lnTo>
                  <a:cubicBezTo>
                    <a:pt x="500983" y="0"/>
                    <a:pt x="497156" y="147860"/>
                    <a:pt x="648147" y="151339"/>
                  </a:cubicBezTo>
                  <a:cubicBezTo>
                    <a:pt x="831493" y="155166"/>
                    <a:pt x="848888" y="7306"/>
                    <a:pt x="848888" y="7306"/>
                  </a:cubicBezTo>
                  <a:lnTo>
                    <a:pt x="848888" y="7306"/>
                  </a:lnTo>
                  <a:close/>
                </a:path>
              </a:pathLst>
            </a:custGeom>
            <a:solidFill>
              <a:srgbClr val="FF6699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: фигура 36"/>
            <p:cNvSpPr/>
            <p:nvPr/>
          </p:nvSpPr>
          <p:spPr bwMode="auto">
            <a:xfrm>
              <a:off x="10177248" y="1549667"/>
              <a:ext cx="1025597" cy="1021624"/>
            </a:xfrm>
            <a:custGeom>
              <a:avLst/>
              <a:gdLst>
                <a:gd name="connsiteX0" fmla="*/ 242490 w 1025597"/>
                <a:gd name="connsiteY0" fmla="*/ 433489 h 1021624"/>
                <a:gd name="connsiteX1" fmla="*/ 953607 w 1025597"/>
                <a:gd name="connsiteY1" fmla="*/ 0 h 1021624"/>
                <a:gd name="connsiteX2" fmla="*/ 1003706 w 1025597"/>
                <a:gd name="connsiteY2" fmla="*/ 212222 h 1021624"/>
                <a:gd name="connsiteX3" fmla="*/ 781742 w 1025597"/>
                <a:gd name="connsiteY3" fmla="*/ 996748 h 1021624"/>
                <a:gd name="connsiteX4" fmla="*/ 0 w 1025597"/>
                <a:gd name="connsiteY4" fmla="*/ 843321 h 1021624"/>
                <a:gd name="connsiteX5" fmla="*/ 171169 w 1025597"/>
                <a:gd name="connsiteY5" fmla="*/ 613356 h 1021624"/>
                <a:gd name="connsiteX6" fmla="*/ 242490 w 1025597"/>
                <a:gd name="connsiteY6" fmla="*/ 433489 h 102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5597" h="1021624" extrusionOk="0">
                  <a:moveTo>
                    <a:pt x="242490" y="433489"/>
                  </a:moveTo>
                  <a:cubicBezTo>
                    <a:pt x="865935" y="414703"/>
                    <a:pt x="953607" y="0"/>
                    <a:pt x="953607" y="0"/>
                  </a:cubicBezTo>
                  <a:lnTo>
                    <a:pt x="1003706" y="212222"/>
                  </a:lnTo>
                  <a:cubicBezTo>
                    <a:pt x="1003706" y="212222"/>
                    <a:pt x="1128604" y="913946"/>
                    <a:pt x="781742" y="996748"/>
                  </a:cubicBezTo>
                  <a:cubicBezTo>
                    <a:pt x="344426" y="1101119"/>
                    <a:pt x="0" y="843321"/>
                    <a:pt x="0" y="843321"/>
                  </a:cubicBezTo>
                  <a:lnTo>
                    <a:pt x="171169" y="613356"/>
                  </a:lnTo>
                  <a:cubicBezTo>
                    <a:pt x="171169" y="613009"/>
                    <a:pt x="207351" y="537861"/>
                    <a:pt x="242490" y="433489"/>
                  </a:cubicBezTo>
                  <a:close/>
                </a:path>
              </a:pathLst>
            </a:custGeom>
            <a:solidFill>
              <a:srgbClr val="FF5B7E">
                <a:alpha val="30000"/>
              </a:srgbClr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: фигура 37"/>
            <p:cNvSpPr/>
            <p:nvPr/>
          </p:nvSpPr>
          <p:spPr bwMode="auto">
            <a:xfrm>
              <a:off x="9417424" y="1869098"/>
              <a:ext cx="1918437" cy="787750"/>
            </a:xfrm>
            <a:custGeom>
              <a:avLst/>
              <a:gdLst>
                <a:gd name="connsiteX0" fmla="*/ 293980 w 1918437"/>
                <a:gd name="connsiteY0" fmla="*/ 291142 h 787750"/>
                <a:gd name="connsiteX1" fmla="*/ 509681 w 1918437"/>
                <a:gd name="connsiteY1" fmla="*/ 392382 h 787750"/>
                <a:gd name="connsiteX2" fmla="*/ 1471986 w 1918437"/>
                <a:gd name="connsiteY2" fmla="*/ 100142 h 787750"/>
                <a:gd name="connsiteX3" fmla="*/ 1809802 w 1918437"/>
                <a:gd name="connsiteY3" fmla="*/ 15253 h 787750"/>
                <a:gd name="connsiteX4" fmla="*/ 1917652 w 1918437"/>
                <a:gd name="connsiteY4" fmla="*/ 227127 h 787750"/>
                <a:gd name="connsiteX5" fmla="*/ 1787188 w 1918437"/>
                <a:gd name="connsiteY5" fmla="*/ 310972 h 787750"/>
                <a:gd name="connsiteX6" fmla="*/ 1603146 w 1918437"/>
                <a:gd name="connsiteY6" fmla="*/ 300535 h 787750"/>
                <a:gd name="connsiteX7" fmla="*/ 444970 w 1918437"/>
                <a:gd name="connsiteY7" fmla="*/ 786906 h 787750"/>
                <a:gd name="connsiteX8" fmla="*/ 0 w 1918437"/>
                <a:gd name="connsiteY8" fmla="*/ 576771 h 787750"/>
                <a:gd name="connsiteX9" fmla="*/ 293980 w 1918437"/>
                <a:gd name="connsiteY9" fmla="*/ 291142 h 787750"/>
                <a:gd name="connsiteX10" fmla="*/ 293980 w 1918437"/>
                <a:gd name="connsiteY10" fmla="*/ 291142 h 78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8437" h="787750" extrusionOk="0">
                  <a:moveTo>
                    <a:pt x="293980" y="291142"/>
                  </a:moveTo>
                  <a:cubicBezTo>
                    <a:pt x="293980" y="291142"/>
                    <a:pt x="385131" y="397948"/>
                    <a:pt x="509681" y="392382"/>
                  </a:cubicBezTo>
                  <a:cubicBezTo>
                    <a:pt x="548646" y="390642"/>
                    <a:pt x="1468159" y="103969"/>
                    <a:pt x="1471986" y="100142"/>
                  </a:cubicBezTo>
                  <a:cubicBezTo>
                    <a:pt x="1530782" y="66395"/>
                    <a:pt x="1727696" y="-39020"/>
                    <a:pt x="1809802" y="15253"/>
                  </a:cubicBezTo>
                  <a:cubicBezTo>
                    <a:pt x="1906867" y="79615"/>
                    <a:pt x="1922523" y="187118"/>
                    <a:pt x="1917652" y="227127"/>
                  </a:cubicBezTo>
                  <a:cubicBezTo>
                    <a:pt x="1912434" y="267136"/>
                    <a:pt x="1845288" y="376030"/>
                    <a:pt x="1787188" y="310972"/>
                  </a:cubicBezTo>
                  <a:cubicBezTo>
                    <a:pt x="1759703" y="280009"/>
                    <a:pt x="1679685" y="285923"/>
                    <a:pt x="1603146" y="300535"/>
                  </a:cubicBezTo>
                  <a:cubicBezTo>
                    <a:pt x="1603146" y="300535"/>
                    <a:pt x="718076" y="811259"/>
                    <a:pt x="444970" y="786906"/>
                  </a:cubicBezTo>
                  <a:cubicBezTo>
                    <a:pt x="171865" y="762205"/>
                    <a:pt x="0" y="576771"/>
                    <a:pt x="0" y="576771"/>
                  </a:cubicBezTo>
                  <a:cubicBezTo>
                    <a:pt x="0" y="576771"/>
                    <a:pt x="161776" y="365941"/>
                    <a:pt x="293980" y="291142"/>
                  </a:cubicBezTo>
                  <a:lnTo>
                    <a:pt x="293980" y="291142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: фигура 38"/>
            <p:cNvSpPr/>
            <p:nvPr/>
          </p:nvSpPr>
          <p:spPr bwMode="auto">
            <a:xfrm>
              <a:off x="10720846" y="2309754"/>
              <a:ext cx="436719" cy="315223"/>
            </a:xfrm>
            <a:custGeom>
              <a:avLst/>
              <a:gdLst>
                <a:gd name="connsiteX0" fmla="*/ 340428 w 436720"/>
                <a:gd name="connsiteY0" fmla="*/ 31048 h 315223"/>
                <a:gd name="connsiteX1" fmla="*/ 425665 w 436720"/>
                <a:gd name="connsiteY1" fmla="*/ 170906 h 315223"/>
                <a:gd name="connsiteX2" fmla="*/ 345647 w 436720"/>
                <a:gd name="connsiteY2" fmla="*/ 270059 h 315223"/>
                <a:gd name="connsiteX3" fmla="*/ 52015 w 436720"/>
                <a:gd name="connsiteY3" fmla="*/ 268668 h 315223"/>
                <a:gd name="connsiteX4" fmla="*/ 18269 w 436720"/>
                <a:gd name="connsiteY4" fmla="*/ 201522 h 315223"/>
                <a:gd name="connsiteX5" fmla="*/ 9919 w 436720"/>
                <a:gd name="connsiteY5" fmla="*/ 140638 h 315223"/>
                <a:gd name="connsiteX6" fmla="*/ 21052 w 436720"/>
                <a:gd name="connsiteY6" fmla="*/ 98542 h 315223"/>
                <a:gd name="connsiteX7" fmla="*/ 51319 w 436720"/>
                <a:gd name="connsiteY7" fmla="*/ 102717 h 315223"/>
                <a:gd name="connsiteX8" fmla="*/ 76021 w 436720"/>
                <a:gd name="connsiteY8" fmla="*/ 80103 h 315223"/>
                <a:gd name="connsiteX9" fmla="*/ 296592 w 436720"/>
                <a:gd name="connsiteY9" fmla="*/ 126722 h 315223"/>
                <a:gd name="connsiteX10" fmla="*/ 265977 w 436720"/>
                <a:gd name="connsiteY10" fmla="*/ 59925 h 315223"/>
                <a:gd name="connsiteX11" fmla="*/ 235361 w 436720"/>
                <a:gd name="connsiteY11" fmla="*/ 24786 h 315223"/>
                <a:gd name="connsiteX12" fmla="*/ 232578 w 436720"/>
                <a:gd name="connsiteY12" fmla="*/ 11914 h 315223"/>
                <a:gd name="connsiteX13" fmla="*/ 251365 w 436720"/>
                <a:gd name="connsiteY13" fmla="*/ 2868 h 315223"/>
                <a:gd name="connsiteX14" fmla="*/ 308769 w 436720"/>
                <a:gd name="connsiteY14" fmla="*/ 32440 h 315223"/>
                <a:gd name="connsiteX15" fmla="*/ 340428 w 436720"/>
                <a:gd name="connsiteY15" fmla="*/ 31048 h 3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6720" h="315223" extrusionOk="0">
                  <a:moveTo>
                    <a:pt x="340428" y="31048"/>
                  </a:moveTo>
                  <a:cubicBezTo>
                    <a:pt x="412793" y="30353"/>
                    <a:pt x="459064" y="106544"/>
                    <a:pt x="425665" y="170906"/>
                  </a:cubicBezTo>
                  <a:cubicBezTo>
                    <a:pt x="408966" y="203261"/>
                    <a:pt x="382873" y="242575"/>
                    <a:pt x="345647" y="270059"/>
                  </a:cubicBezTo>
                  <a:cubicBezTo>
                    <a:pt x="271195" y="325028"/>
                    <a:pt x="110811" y="335813"/>
                    <a:pt x="52015" y="268668"/>
                  </a:cubicBezTo>
                  <a:cubicBezTo>
                    <a:pt x="-6780" y="201522"/>
                    <a:pt x="18269" y="201522"/>
                    <a:pt x="18269" y="201522"/>
                  </a:cubicBezTo>
                  <a:cubicBezTo>
                    <a:pt x="18269" y="201522"/>
                    <a:pt x="-16522" y="159425"/>
                    <a:pt x="9919" y="140638"/>
                  </a:cubicBezTo>
                  <a:cubicBezTo>
                    <a:pt x="9919" y="140638"/>
                    <a:pt x="-2606" y="105500"/>
                    <a:pt x="21052" y="98542"/>
                  </a:cubicBezTo>
                  <a:cubicBezTo>
                    <a:pt x="21052" y="98542"/>
                    <a:pt x="37055" y="95411"/>
                    <a:pt x="51319" y="102717"/>
                  </a:cubicBezTo>
                  <a:cubicBezTo>
                    <a:pt x="51319" y="102717"/>
                    <a:pt x="49928" y="80103"/>
                    <a:pt x="76021" y="80103"/>
                  </a:cubicBezTo>
                  <a:cubicBezTo>
                    <a:pt x="102114" y="80103"/>
                    <a:pt x="215183" y="137159"/>
                    <a:pt x="296592" y="126722"/>
                  </a:cubicBezTo>
                  <a:cubicBezTo>
                    <a:pt x="360607" y="118373"/>
                    <a:pt x="296245" y="76972"/>
                    <a:pt x="265977" y="59925"/>
                  </a:cubicBezTo>
                  <a:cubicBezTo>
                    <a:pt x="252060" y="51923"/>
                    <a:pt x="240928" y="39746"/>
                    <a:pt x="235361" y="24786"/>
                  </a:cubicBezTo>
                  <a:cubicBezTo>
                    <a:pt x="233970" y="20611"/>
                    <a:pt x="232578" y="16089"/>
                    <a:pt x="232578" y="11914"/>
                  </a:cubicBezTo>
                  <a:cubicBezTo>
                    <a:pt x="231882" y="1824"/>
                    <a:pt x="243711" y="-3742"/>
                    <a:pt x="251365" y="2868"/>
                  </a:cubicBezTo>
                  <a:cubicBezTo>
                    <a:pt x="264933" y="15045"/>
                    <a:pt x="287547" y="32788"/>
                    <a:pt x="308769" y="32440"/>
                  </a:cubicBezTo>
                  <a:cubicBezTo>
                    <a:pt x="316075" y="32092"/>
                    <a:pt x="327208" y="31048"/>
                    <a:pt x="340428" y="31048"/>
                  </a:cubicBez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Полилиния: фигура 39"/>
            <p:cNvSpPr/>
            <p:nvPr/>
          </p:nvSpPr>
          <p:spPr bwMode="auto">
            <a:xfrm>
              <a:off x="9244167" y="2291400"/>
              <a:ext cx="1466419" cy="1596655"/>
            </a:xfrm>
            <a:custGeom>
              <a:avLst/>
              <a:gdLst>
                <a:gd name="connsiteX0" fmla="*/ 1458417 w 1466419"/>
                <a:gd name="connsiteY0" fmla="*/ 935516 h 1596655"/>
                <a:gd name="connsiteX1" fmla="*/ 1466419 w 1466419"/>
                <a:gd name="connsiteY1" fmla="*/ 1450415 h 1596655"/>
                <a:gd name="connsiteX2" fmla="*/ 0 w 1466419"/>
                <a:gd name="connsiteY2" fmla="*/ 1395099 h 1596655"/>
                <a:gd name="connsiteX3" fmla="*/ 30616 w 1466419"/>
                <a:gd name="connsiteY3" fmla="*/ 0 h 1596655"/>
                <a:gd name="connsiteX4" fmla="*/ 1458417 w 1466419"/>
                <a:gd name="connsiteY4" fmla="*/ 935516 h 15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419" h="1596655" extrusionOk="0">
                  <a:moveTo>
                    <a:pt x="1458417" y="935516"/>
                  </a:moveTo>
                  <a:lnTo>
                    <a:pt x="1466419" y="1450415"/>
                  </a:lnTo>
                  <a:cubicBezTo>
                    <a:pt x="743821" y="1809106"/>
                    <a:pt x="0" y="1395099"/>
                    <a:pt x="0" y="1395099"/>
                  </a:cubicBezTo>
                  <a:lnTo>
                    <a:pt x="30616" y="0"/>
                  </a:lnTo>
                  <a:cubicBezTo>
                    <a:pt x="30616" y="0"/>
                    <a:pt x="298502" y="1228452"/>
                    <a:pt x="1458417" y="935516"/>
                  </a:cubicBezTo>
                  <a:close/>
                </a:path>
              </a:pathLst>
            </a:custGeom>
            <a:solidFill>
              <a:srgbClr val="FFCD92">
                <a:alpha val="50000"/>
              </a:srgbClr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Полилиния: фигура 40"/>
            <p:cNvSpPr/>
            <p:nvPr/>
          </p:nvSpPr>
          <p:spPr bwMode="auto">
            <a:xfrm>
              <a:off x="11157937" y="729068"/>
              <a:ext cx="318205" cy="335723"/>
            </a:xfrm>
            <a:custGeom>
              <a:avLst/>
              <a:gdLst>
                <a:gd name="connsiteX0" fmla="*/ 17451 w 318205"/>
                <a:gd name="connsiteY0" fmla="*/ 42683 h 335723"/>
                <a:gd name="connsiteX1" fmla="*/ 242545 w 318205"/>
                <a:gd name="connsiteY1" fmla="*/ 40596 h 335723"/>
                <a:gd name="connsiteX2" fmla="*/ 316301 w 318205"/>
                <a:gd name="connsiteY2" fmla="*/ 313701 h 335723"/>
                <a:gd name="connsiteX3" fmla="*/ 301689 w 318205"/>
                <a:gd name="connsiteY3" fmla="*/ 335619 h 335723"/>
                <a:gd name="connsiteX4" fmla="*/ 108602 w 318205"/>
                <a:gd name="connsiteY4" fmla="*/ 214200 h 335723"/>
                <a:gd name="connsiteX5" fmla="*/ 20930 w 318205"/>
                <a:gd name="connsiteY5" fmla="*/ 93825 h 335723"/>
                <a:gd name="connsiteX6" fmla="*/ 1795 w 318205"/>
                <a:gd name="connsiteY6" fmla="*/ 76430 h 335723"/>
                <a:gd name="connsiteX7" fmla="*/ 17451 w 318205"/>
                <a:gd name="connsiteY7" fmla="*/ 42683 h 335723"/>
                <a:gd name="connsiteX8" fmla="*/ 17451 w 318205"/>
                <a:gd name="connsiteY8" fmla="*/ 42683 h 3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205" h="335723" extrusionOk="0">
                  <a:moveTo>
                    <a:pt x="17451" y="42683"/>
                  </a:moveTo>
                  <a:cubicBezTo>
                    <a:pt x="17451" y="42683"/>
                    <a:pt x="120083" y="-51947"/>
                    <a:pt x="242545" y="40596"/>
                  </a:cubicBezTo>
                  <a:cubicBezTo>
                    <a:pt x="352135" y="123397"/>
                    <a:pt x="274205" y="238206"/>
                    <a:pt x="316301" y="313701"/>
                  </a:cubicBezTo>
                  <a:cubicBezTo>
                    <a:pt x="322216" y="324138"/>
                    <a:pt x="313518" y="337011"/>
                    <a:pt x="301689" y="335619"/>
                  </a:cubicBezTo>
                  <a:cubicBezTo>
                    <a:pt x="247764" y="328313"/>
                    <a:pt x="146524" y="302568"/>
                    <a:pt x="108602" y="214200"/>
                  </a:cubicBezTo>
                  <a:cubicBezTo>
                    <a:pt x="68593" y="120962"/>
                    <a:pt x="34846" y="99044"/>
                    <a:pt x="20930" y="93825"/>
                  </a:cubicBezTo>
                  <a:cubicBezTo>
                    <a:pt x="12580" y="90694"/>
                    <a:pt x="5274" y="84780"/>
                    <a:pt x="1795" y="76430"/>
                  </a:cubicBezTo>
                  <a:cubicBezTo>
                    <a:pt x="-2032" y="67037"/>
                    <a:pt x="-988" y="54512"/>
                    <a:pt x="17451" y="42683"/>
                  </a:cubicBezTo>
                  <a:lnTo>
                    <a:pt x="17451" y="42683"/>
                  </a:ln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: фигура 41"/>
            <p:cNvSpPr/>
            <p:nvPr/>
          </p:nvSpPr>
          <p:spPr bwMode="auto">
            <a:xfrm>
              <a:off x="11126119" y="749891"/>
              <a:ext cx="57877" cy="109218"/>
            </a:xfrm>
            <a:custGeom>
              <a:avLst/>
              <a:gdLst>
                <a:gd name="connsiteX0" fmla="*/ 20740 w 57877"/>
                <a:gd name="connsiteY0" fmla="*/ 290 h 109219"/>
                <a:gd name="connsiteX1" fmla="*/ 20740 w 57877"/>
                <a:gd name="connsiteY1" fmla="*/ 290 h 109219"/>
                <a:gd name="connsiteX2" fmla="*/ 48921 w 57877"/>
                <a:gd name="connsiteY2" fmla="*/ 21165 h 109219"/>
                <a:gd name="connsiteX3" fmla="*/ 57618 w 57877"/>
                <a:gd name="connsiteY3" fmla="*/ 80308 h 109219"/>
                <a:gd name="connsiteX4" fmla="*/ 33961 w 57877"/>
                <a:gd name="connsiteY4" fmla="*/ 109185 h 109219"/>
                <a:gd name="connsiteX5" fmla="*/ 33961 w 57877"/>
                <a:gd name="connsiteY5" fmla="*/ 109185 h 109219"/>
                <a:gd name="connsiteX6" fmla="*/ 7172 w 57877"/>
                <a:gd name="connsiteY6" fmla="*/ 86919 h 109219"/>
                <a:gd name="connsiteX7" fmla="*/ 214 w 57877"/>
                <a:gd name="connsiteY7" fmla="*/ 27427 h 109219"/>
                <a:gd name="connsiteX8" fmla="*/ 20740 w 57877"/>
                <a:gd name="connsiteY8" fmla="*/ 290 h 109219"/>
                <a:gd name="connsiteX9" fmla="*/ 20740 w 57877"/>
                <a:gd name="connsiteY9" fmla="*/ 290 h 10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77" h="109219" extrusionOk="0">
                  <a:moveTo>
                    <a:pt x="20740" y="290"/>
                  </a:moveTo>
                  <a:lnTo>
                    <a:pt x="20740" y="290"/>
                  </a:lnTo>
                  <a:cubicBezTo>
                    <a:pt x="34308" y="-1797"/>
                    <a:pt x="46833" y="7596"/>
                    <a:pt x="48921" y="21165"/>
                  </a:cubicBezTo>
                  <a:lnTo>
                    <a:pt x="57618" y="80308"/>
                  </a:lnTo>
                  <a:cubicBezTo>
                    <a:pt x="59706" y="94921"/>
                    <a:pt x="48921" y="108489"/>
                    <a:pt x="33961" y="109185"/>
                  </a:cubicBezTo>
                  <a:lnTo>
                    <a:pt x="33961" y="109185"/>
                  </a:lnTo>
                  <a:cubicBezTo>
                    <a:pt x="20392" y="109880"/>
                    <a:pt x="8563" y="100139"/>
                    <a:pt x="7172" y="86919"/>
                  </a:cubicBezTo>
                  <a:lnTo>
                    <a:pt x="214" y="27427"/>
                  </a:lnTo>
                  <a:cubicBezTo>
                    <a:pt x="-1525" y="14207"/>
                    <a:pt x="7520" y="2378"/>
                    <a:pt x="20740" y="290"/>
                  </a:cubicBezTo>
                  <a:lnTo>
                    <a:pt x="20740" y="290"/>
                  </a:lnTo>
                  <a:close/>
                </a:path>
              </a:pathLst>
            </a:custGeom>
            <a:solidFill>
              <a:srgbClr val="FF6699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Полилиния: фигура 42"/>
            <p:cNvSpPr/>
            <p:nvPr/>
          </p:nvSpPr>
          <p:spPr bwMode="auto">
            <a:xfrm>
              <a:off x="10330195" y="625740"/>
              <a:ext cx="323622" cy="337460"/>
            </a:xfrm>
            <a:custGeom>
              <a:avLst/>
              <a:gdLst>
                <a:gd name="connsiteX0" fmla="*/ 306287 w 323622"/>
                <a:gd name="connsiteY0" fmla="*/ 42683 h 337460"/>
                <a:gd name="connsiteX1" fmla="*/ 81193 w 323622"/>
                <a:gd name="connsiteY1" fmla="*/ 40596 h 337460"/>
                <a:gd name="connsiteX2" fmla="*/ 4654 w 323622"/>
                <a:gd name="connsiteY2" fmla="*/ 318224 h 337460"/>
                <a:gd name="connsiteX3" fmla="*/ 9177 w 323622"/>
                <a:gd name="connsiteY3" fmla="*/ 337359 h 337460"/>
                <a:gd name="connsiteX4" fmla="*/ 215137 w 323622"/>
                <a:gd name="connsiteY4" fmla="*/ 214200 h 337460"/>
                <a:gd name="connsiteX5" fmla="*/ 303156 w 323622"/>
                <a:gd name="connsiteY5" fmla="*/ 93825 h 337460"/>
                <a:gd name="connsiteX6" fmla="*/ 319508 w 323622"/>
                <a:gd name="connsiteY6" fmla="*/ 80953 h 337460"/>
                <a:gd name="connsiteX7" fmla="*/ 306287 w 323622"/>
                <a:gd name="connsiteY7" fmla="*/ 42683 h 33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22" h="337460" extrusionOk="0">
                  <a:moveTo>
                    <a:pt x="306287" y="42683"/>
                  </a:moveTo>
                  <a:cubicBezTo>
                    <a:pt x="306287" y="42683"/>
                    <a:pt x="203655" y="-51947"/>
                    <a:pt x="81193" y="40596"/>
                  </a:cubicBezTo>
                  <a:cubicBezTo>
                    <a:pt x="-30485" y="125137"/>
                    <a:pt x="52665" y="242729"/>
                    <a:pt x="4654" y="318224"/>
                  </a:cubicBezTo>
                  <a:cubicBezTo>
                    <a:pt x="131" y="325530"/>
                    <a:pt x="-4740" y="338750"/>
                    <a:pt x="9177" y="337359"/>
                  </a:cubicBezTo>
                  <a:cubicBezTo>
                    <a:pt x="58231" y="332140"/>
                    <a:pt x="174084" y="310222"/>
                    <a:pt x="215137" y="214200"/>
                  </a:cubicBezTo>
                  <a:cubicBezTo>
                    <a:pt x="255493" y="119918"/>
                    <a:pt x="289588" y="98696"/>
                    <a:pt x="303156" y="93825"/>
                  </a:cubicBezTo>
                  <a:cubicBezTo>
                    <a:pt x="309766" y="91390"/>
                    <a:pt x="316029" y="87215"/>
                    <a:pt x="319508" y="80953"/>
                  </a:cubicBezTo>
                  <a:cubicBezTo>
                    <a:pt x="325422" y="70864"/>
                    <a:pt x="327857" y="56599"/>
                    <a:pt x="306287" y="42683"/>
                  </a:cubicBez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Полилиния: фигура 43"/>
            <p:cNvSpPr/>
            <p:nvPr/>
          </p:nvSpPr>
          <p:spPr bwMode="auto">
            <a:xfrm>
              <a:off x="10612687" y="660737"/>
              <a:ext cx="82471" cy="99984"/>
            </a:xfrm>
            <a:custGeom>
              <a:avLst/>
              <a:gdLst>
                <a:gd name="connsiteX0" fmla="*/ 71807 w 82471"/>
                <a:gd name="connsiteY0" fmla="*/ 4208 h 99984"/>
                <a:gd name="connsiteX1" fmla="*/ 71807 w 82471"/>
                <a:gd name="connsiteY1" fmla="*/ 4208 h 99984"/>
                <a:gd name="connsiteX2" fmla="*/ 37365 w 82471"/>
                <a:gd name="connsiteY2" fmla="*/ 10818 h 99984"/>
                <a:gd name="connsiteX3" fmla="*/ 4314 w 82471"/>
                <a:gd name="connsiteY3" fmla="*/ 60568 h 99984"/>
                <a:gd name="connsiteX4" fmla="*/ 13359 w 82471"/>
                <a:gd name="connsiteY4" fmla="*/ 96750 h 99984"/>
                <a:gd name="connsiteX5" fmla="*/ 13359 w 82471"/>
                <a:gd name="connsiteY5" fmla="*/ 96750 h 99984"/>
                <a:gd name="connsiteX6" fmla="*/ 47106 w 82471"/>
                <a:gd name="connsiteY6" fmla="*/ 88053 h 99984"/>
                <a:gd name="connsiteX7" fmla="*/ 78765 w 82471"/>
                <a:gd name="connsiteY7" fmla="*/ 37259 h 99984"/>
                <a:gd name="connsiteX8" fmla="*/ 71807 w 82471"/>
                <a:gd name="connsiteY8" fmla="*/ 4208 h 99984"/>
                <a:gd name="connsiteX9" fmla="*/ 71807 w 82471"/>
                <a:gd name="connsiteY9" fmla="*/ 4208 h 9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71" h="99984" extrusionOk="0">
                  <a:moveTo>
                    <a:pt x="71807" y="4208"/>
                  </a:moveTo>
                  <a:lnTo>
                    <a:pt x="71807" y="4208"/>
                  </a:lnTo>
                  <a:cubicBezTo>
                    <a:pt x="60326" y="-3446"/>
                    <a:pt x="45018" y="-315"/>
                    <a:pt x="37365" y="10818"/>
                  </a:cubicBezTo>
                  <a:lnTo>
                    <a:pt x="4314" y="60568"/>
                  </a:lnTo>
                  <a:cubicBezTo>
                    <a:pt x="-4036" y="73093"/>
                    <a:pt x="139" y="89792"/>
                    <a:pt x="13359" y="96750"/>
                  </a:cubicBezTo>
                  <a:lnTo>
                    <a:pt x="13359" y="96750"/>
                  </a:lnTo>
                  <a:cubicBezTo>
                    <a:pt x="25188" y="103361"/>
                    <a:pt x="40148" y="99534"/>
                    <a:pt x="47106" y="88053"/>
                  </a:cubicBezTo>
                  <a:lnTo>
                    <a:pt x="78765" y="37259"/>
                  </a:lnTo>
                  <a:cubicBezTo>
                    <a:pt x="85724" y="26474"/>
                    <a:pt x="82592" y="11514"/>
                    <a:pt x="71807" y="4208"/>
                  </a:cubicBezTo>
                  <a:lnTo>
                    <a:pt x="71807" y="4208"/>
                  </a:lnTo>
                  <a:close/>
                </a:path>
              </a:pathLst>
            </a:custGeom>
            <a:solidFill>
              <a:srgbClr val="FF6699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: фигура 44"/>
            <p:cNvSpPr/>
            <p:nvPr/>
          </p:nvSpPr>
          <p:spPr bwMode="auto">
            <a:xfrm>
              <a:off x="10758250" y="1182975"/>
              <a:ext cx="173952" cy="173952"/>
            </a:xfrm>
            <a:custGeom>
              <a:avLst/>
              <a:gdLst>
                <a:gd name="connsiteX0" fmla="*/ 0 w 173952"/>
                <a:gd name="connsiteY0" fmla="*/ 0 h 173952"/>
                <a:gd name="connsiteX1" fmla="*/ 173952 w 173952"/>
                <a:gd name="connsiteY1" fmla="*/ 0 h 173952"/>
                <a:gd name="connsiteX2" fmla="*/ 173952 w 173952"/>
                <a:gd name="connsiteY2" fmla="*/ 173952 h 173952"/>
                <a:gd name="connsiteX3" fmla="*/ 0 w 173952"/>
                <a:gd name="connsiteY3" fmla="*/ 173952 h 17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952" h="173952" extrusionOk="0">
                  <a:moveTo>
                    <a:pt x="0" y="0"/>
                  </a:moveTo>
                  <a:lnTo>
                    <a:pt x="173952" y="0"/>
                  </a:lnTo>
                  <a:lnTo>
                    <a:pt x="173952" y="173952"/>
                  </a:lnTo>
                  <a:lnTo>
                    <a:pt x="0" y="173952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: фигура 45"/>
            <p:cNvSpPr/>
            <p:nvPr/>
          </p:nvSpPr>
          <p:spPr bwMode="auto">
            <a:xfrm>
              <a:off x="10606332" y="611797"/>
              <a:ext cx="542492" cy="371828"/>
            </a:xfrm>
            <a:custGeom>
              <a:avLst/>
              <a:gdLst>
                <a:gd name="connsiteX0" fmla="*/ 515826 w 542492"/>
                <a:gd name="connsiteY0" fmla="*/ 371828 h 371828"/>
                <a:gd name="connsiteX1" fmla="*/ 482428 w 542492"/>
                <a:gd name="connsiteY1" fmla="*/ 85154 h 371828"/>
                <a:gd name="connsiteX2" fmla="*/ 146352 w 542492"/>
                <a:gd name="connsiteY2" fmla="*/ 18009 h 371828"/>
                <a:gd name="connsiteX3" fmla="*/ 5798 w 542492"/>
                <a:gd name="connsiteY3" fmla="*/ 297724 h 371828"/>
                <a:gd name="connsiteX4" fmla="*/ 309519 w 542492"/>
                <a:gd name="connsiteY4" fmla="*/ 250757 h 371828"/>
                <a:gd name="connsiteX5" fmla="*/ 515826 w 542492"/>
                <a:gd name="connsiteY5" fmla="*/ 371828 h 371828"/>
                <a:gd name="connsiteX6" fmla="*/ 515826 w 542492"/>
                <a:gd name="connsiteY6" fmla="*/ 371828 h 37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492" h="371828" extrusionOk="0">
                  <a:moveTo>
                    <a:pt x="515826" y="371828"/>
                  </a:moveTo>
                  <a:cubicBezTo>
                    <a:pt x="515826" y="371828"/>
                    <a:pt x="594105" y="177001"/>
                    <a:pt x="482428" y="85154"/>
                  </a:cubicBezTo>
                  <a:cubicBezTo>
                    <a:pt x="370750" y="-6692"/>
                    <a:pt x="240286" y="-15738"/>
                    <a:pt x="146352" y="18009"/>
                  </a:cubicBezTo>
                  <a:cubicBezTo>
                    <a:pt x="52417" y="51408"/>
                    <a:pt x="-21687" y="202398"/>
                    <a:pt x="5798" y="297724"/>
                  </a:cubicBezTo>
                  <a:lnTo>
                    <a:pt x="309519" y="250757"/>
                  </a:lnTo>
                  <a:lnTo>
                    <a:pt x="515826" y="371828"/>
                  </a:lnTo>
                  <a:lnTo>
                    <a:pt x="515826" y="371828"/>
                  </a:ln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: фигура 46"/>
            <p:cNvSpPr/>
            <p:nvPr/>
          </p:nvSpPr>
          <p:spPr bwMode="auto">
            <a:xfrm>
              <a:off x="10557925" y="906677"/>
              <a:ext cx="88927" cy="104842"/>
            </a:xfrm>
            <a:custGeom>
              <a:avLst/>
              <a:gdLst>
                <a:gd name="connsiteX0" fmla="*/ 87256 w 88927"/>
                <a:gd name="connsiteY0" fmla="*/ 43549 h 104842"/>
                <a:gd name="connsiteX1" fmla="*/ 56640 w 88927"/>
                <a:gd name="connsiteY1" fmla="*/ 104085 h 104842"/>
                <a:gd name="connsiteX2" fmla="*/ 1671 w 88927"/>
                <a:gd name="connsiteY2" fmla="*/ 61293 h 104842"/>
                <a:gd name="connsiteX3" fmla="*/ 32287 w 88927"/>
                <a:gd name="connsiteY3" fmla="*/ 757 h 104842"/>
                <a:gd name="connsiteX4" fmla="*/ 87256 w 88927"/>
                <a:gd name="connsiteY4" fmla="*/ 43549 h 10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27" h="104842" extrusionOk="0">
                  <a:moveTo>
                    <a:pt x="87256" y="43549"/>
                  </a:moveTo>
                  <a:cubicBezTo>
                    <a:pt x="93866" y="72078"/>
                    <a:pt x="80298" y="99214"/>
                    <a:pt x="56640" y="104085"/>
                  </a:cubicBezTo>
                  <a:cubicBezTo>
                    <a:pt x="32983" y="108956"/>
                    <a:pt x="8282" y="89821"/>
                    <a:pt x="1671" y="61293"/>
                  </a:cubicBezTo>
                  <a:cubicBezTo>
                    <a:pt x="-4939" y="32764"/>
                    <a:pt x="8629" y="5628"/>
                    <a:pt x="32287" y="757"/>
                  </a:cubicBezTo>
                  <a:cubicBezTo>
                    <a:pt x="55944" y="-4113"/>
                    <a:pt x="80646" y="15021"/>
                    <a:pt x="87256" y="43549"/>
                  </a:cubicBezTo>
                  <a:close/>
                </a:path>
              </a:pathLst>
            </a:custGeom>
            <a:solidFill>
              <a:srgbClr val="F9989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: фигура 47"/>
            <p:cNvSpPr/>
            <p:nvPr/>
          </p:nvSpPr>
          <p:spPr bwMode="auto">
            <a:xfrm>
              <a:off x="10608431" y="714599"/>
              <a:ext cx="535142" cy="530105"/>
            </a:xfrm>
            <a:custGeom>
              <a:avLst/>
              <a:gdLst>
                <a:gd name="connsiteX0" fmla="*/ 17962 w 535142"/>
                <a:gd name="connsiteY0" fmla="*/ 392881 h 530105"/>
                <a:gd name="connsiteX1" fmla="*/ 6830 w 535142"/>
                <a:gd name="connsiteY1" fmla="*/ 353567 h 530105"/>
                <a:gd name="connsiteX2" fmla="*/ 1263 w 535142"/>
                <a:gd name="connsiteY2" fmla="*/ 247108 h 530105"/>
                <a:gd name="connsiteX3" fmla="*/ 1611 w 535142"/>
                <a:gd name="connsiteY3" fmla="*/ 226234 h 530105"/>
                <a:gd name="connsiteX4" fmla="*/ 17962 w 535142"/>
                <a:gd name="connsiteY4" fmla="*/ 140650 h 530105"/>
                <a:gd name="connsiteX5" fmla="*/ 256277 w 535142"/>
                <a:gd name="connsiteY5" fmla="*/ 1140 h 530105"/>
                <a:gd name="connsiteX6" fmla="*/ 467804 w 535142"/>
                <a:gd name="connsiteY6" fmla="*/ 264852 h 530105"/>
                <a:gd name="connsiteX7" fmla="*/ 513379 w 535142"/>
                <a:gd name="connsiteY7" fmla="*/ 269026 h 530105"/>
                <a:gd name="connsiteX8" fmla="*/ 521381 w 535142"/>
                <a:gd name="connsiteY8" fmla="*/ 353915 h 530105"/>
                <a:gd name="connsiteX9" fmla="*/ 437188 w 535142"/>
                <a:gd name="connsiteY9" fmla="*/ 379312 h 530105"/>
                <a:gd name="connsiteX10" fmla="*/ 427794 w 535142"/>
                <a:gd name="connsiteY10" fmla="*/ 371310 h 530105"/>
                <a:gd name="connsiteX11" fmla="*/ 179042 w 535142"/>
                <a:gd name="connsiteY11" fmla="*/ 526476 h 530105"/>
                <a:gd name="connsiteX12" fmla="*/ 47534 w 535142"/>
                <a:gd name="connsiteY12" fmla="*/ 446458 h 530105"/>
                <a:gd name="connsiteX13" fmla="*/ 40924 w 535142"/>
                <a:gd name="connsiteY13" fmla="*/ 438108 h 530105"/>
                <a:gd name="connsiteX14" fmla="*/ 17962 w 535142"/>
                <a:gd name="connsiteY14" fmla="*/ 392881 h 530105"/>
                <a:gd name="connsiteX15" fmla="*/ 17962 w 535142"/>
                <a:gd name="connsiteY15" fmla="*/ 392881 h 53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5142" h="530105" extrusionOk="0">
                  <a:moveTo>
                    <a:pt x="17962" y="392881"/>
                  </a:moveTo>
                  <a:cubicBezTo>
                    <a:pt x="13092" y="380356"/>
                    <a:pt x="9265" y="367136"/>
                    <a:pt x="6830" y="353567"/>
                  </a:cubicBezTo>
                  <a:cubicBezTo>
                    <a:pt x="-476" y="317037"/>
                    <a:pt x="-1172" y="279464"/>
                    <a:pt x="1263" y="247108"/>
                  </a:cubicBezTo>
                  <a:cubicBezTo>
                    <a:pt x="1611" y="240150"/>
                    <a:pt x="1959" y="233192"/>
                    <a:pt x="1611" y="226234"/>
                  </a:cubicBezTo>
                  <a:cubicBezTo>
                    <a:pt x="1263" y="198054"/>
                    <a:pt x="6482" y="169178"/>
                    <a:pt x="17962" y="140650"/>
                  </a:cubicBezTo>
                  <a:cubicBezTo>
                    <a:pt x="55536" y="48803"/>
                    <a:pt x="153645" y="-8950"/>
                    <a:pt x="256277" y="1140"/>
                  </a:cubicBezTo>
                  <a:cubicBezTo>
                    <a:pt x="394396" y="14360"/>
                    <a:pt x="489721" y="136823"/>
                    <a:pt x="467804" y="264852"/>
                  </a:cubicBezTo>
                  <a:cubicBezTo>
                    <a:pt x="483459" y="259633"/>
                    <a:pt x="500158" y="260329"/>
                    <a:pt x="513379" y="269026"/>
                  </a:cubicBezTo>
                  <a:cubicBezTo>
                    <a:pt x="538776" y="285378"/>
                    <a:pt x="542603" y="323300"/>
                    <a:pt x="521381" y="353915"/>
                  </a:cubicBezTo>
                  <a:cubicBezTo>
                    <a:pt x="500507" y="384531"/>
                    <a:pt x="462585" y="395664"/>
                    <a:pt x="437188" y="379312"/>
                  </a:cubicBezTo>
                  <a:cubicBezTo>
                    <a:pt x="433709" y="376877"/>
                    <a:pt x="430577" y="374442"/>
                    <a:pt x="427794" y="371310"/>
                  </a:cubicBezTo>
                  <a:cubicBezTo>
                    <a:pt x="397527" y="478465"/>
                    <a:pt x="290372" y="547002"/>
                    <a:pt x="179042" y="526476"/>
                  </a:cubicBezTo>
                  <a:cubicBezTo>
                    <a:pt x="124769" y="516387"/>
                    <a:pt x="78846" y="486815"/>
                    <a:pt x="47534" y="446458"/>
                  </a:cubicBezTo>
                  <a:cubicBezTo>
                    <a:pt x="45447" y="444023"/>
                    <a:pt x="43012" y="441239"/>
                    <a:pt x="40924" y="438108"/>
                  </a:cubicBezTo>
                  <a:cubicBezTo>
                    <a:pt x="31879" y="424192"/>
                    <a:pt x="24225" y="408884"/>
                    <a:pt x="17962" y="392881"/>
                  </a:cubicBezTo>
                  <a:lnTo>
                    <a:pt x="17962" y="392881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Полилиния: фигура 48"/>
            <p:cNvSpPr/>
            <p:nvPr/>
          </p:nvSpPr>
          <p:spPr bwMode="auto">
            <a:xfrm>
              <a:off x="10739156" y="678324"/>
              <a:ext cx="380717" cy="304667"/>
            </a:xfrm>
            <a:custGeom>
              <a:avLst/>
              <a:gdLst>
                <a:gd name="connsiteX0" fmla="*/ 335687 w 380717"/>
                <a:gd name="connsiteY0" fmla="*/ 300431 h 304667"/>
                <a:gd name="connsiteX1" fmla="*/ 130423 w 380717"/>
                <a:gd name="connsiteY1" fmla="*/ 134132 h 304667"/>
                <a:gd name="connsiteX2" fmla="*/ 114767 w 380717"/>
                <a:gd name="connsiteY2" fmla="*/ 140046 h 304667"/>
                <a:gd name="connsiteX3" fmla="*/ 117899 w 380717"/>
                <a:gd name="connsiteY3" fmla="*/ 166835 h 304667"/>
                <a:gd name="connsiteX4" fmla="*/ 104678 w 380717"/>
                <a:gd name="connsiteY4" fmla="*/ 176576 h 304667"/>
                <a:gd name="connsiteX5" fmla="*/ 1003 w 380717"/>
                <a:gd name="connsiteY5" fmla="*/ 48200 h 304667"/>
                <a:gd name="connsiteX6" fmla="*/ 130771 w 380717"/>
                <a:gd name="connsiteY6" fmla="*/ 14801 h 304667"/>
                <a:gd name="connsiteX7" fmla="*/ 133902 w 380717"/>
                <a:gd name="connsiteY7" fmla="*/ 15149 h 304667"/>
                <a:gd name="connsiteX8" fmla="*/ 222966 w 380717"/>
                <a:gd name="connsiteY8" fmla="*/ 15496 h 304667"/>
                <a:gd name="connsiteX9" fmla="*/ 284893 w 380717"/>
                <a:gd name="connsiteY9" fmla="*/ 64203 h 304667"/>
                <a:gd name="connsiteX10" fmla="*/ 352038 w 380717"/>
                <a:gd name="connsiteY10" fmla="*/ 186318 h 304667"/>
                <a:gd name="connsiteX11" fmla="*/ 352734 w 380717"/>
                <a:gd name="connsiteY11" fmla="*/ 187709 h 304667"/>
                <a:gd name="connsiteX12" fmla="*/ 367346 w 380717"/>
                <a:gd name="connsiteY12" fmla="*/ 229806 h 304667"/>
                <a:gd name="connsiteX13" fmla="*/ 367694 w 380717"/>
                <a:gd name="connsiteY13" fmla="*/ 230850 h 304667"/>
                <a:gd name="connsiteX14" fmla="*/ 380567 w 380717"/>
                <a:gd name="connsiteY14" fmla="*/ 294168 h 304667"/>
                <a:gd name="connsiteX15" fmla="*/ 371173 w 380717"/>
                <a:gd name="connsiteY15" fmla="*/ 304605 h 304667"/>
                <a:gd name="connsiteX16" fmla="*/ 339166 w 380717"/>
                <a:gd name="connsiteY16" fmla="*/ 301822 h 304667"/>
                <a:gd name="connsiteX17" fmla="*/ 335687 w 380717"/>
                <a:gd name="connsiteY17" fmla="*/ 300431 h 30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0717" h="304667" extrusionOk="0">
                  <a:moveTo>
                    <a:pt x="335687" y="300431"/>
                  </a:moveTo>
                  <a:cubicBezTo>
                    <a:pt x="320379" y="291733"/>
                    <a:pt x="201396" y="222848"/>
                    <a:pt x="130423" y="134132"/>
                  </a:cubicBezTo>
                  <a:cubicBezTo>
                    <a:pt x="125204" y="127522"/>
                    <a:pt x="114420" y="131349"/>
                    <a:pt x="114767" y="140046"/>
                  </a:cubicBezTo>
                  <a:cubicBezTo>
                    <a:pt x="115115" y="148744"/>
                    <a:pt x="115811" y="158137"/>
                    <a:pt x="117899" y="166835"/>
                  </a:cubicBezTo>
                  <a:cubicBezTo>
                    <a:pt x="119638" y="174489"/>
                    <a:pt x="111636" y="180403"/>
                    <a:pt x="104678" y="176576"/>
                  </a:cubicBezTo>
                  <a:cubicBezTo>
                    <a:pt x="71975" y="157442"/>
                    <a:pt x="11788" y="110474"/>
                    <a:pt x="1003" y="48200"/>
                  </a:cubicBezTo>
                  <a:cubicBezTo>
                    <a:pt x="-12566" y="-30775"/>
                    <a:pt x="115811" y="9930"/>
                    <a:pt x="130771" y="14801"/>
                  </a:cubicBezTo>
                  <a:cubicBezTo>
                    <a:pt x="131815" y="15149"/>
                    <a:pt x="132858" y="15149"/>
                    <a:pt x="133902" y="15149"/>
                  </a:cubicBezTo>
                  <a:cubicBezTo>
                    <a:pt x="145731" y="14801"/>
                    <a:pt x="219487" y="13409"/>
                    <a:pt x="222966" y="15496"/>
                  </a:cubicBezTo>
                  <a:cubicBezTo>
                    <a:pt x="226445" y="17932"/>
                    <a:pt x="282457" y="61072"/>
                    <a:pt x="284893" y="64203"/>
                  </a:cubicBezTo>
                  <a:cubicBezTo>
                    <a:pt x="287328" y="66986"/>
                    <a:pt x="347168" y="176924"/>
                    <a:pt x="352038" y="186318"/>
                  </a:cubicBezTo>
                  <a:cubicBezTo>
                    <a:pt x="352387" y="186666"/>
                    <a:pt x="352387" y="187014"/>
                    <a:pt x="352734" y="187709"/>
                  </a:cubicBezTo>
                  <a:lnTo>
                    <a:pt x="367346" y="229806"/>
                  </a:lnTo>
                  <a:cubicBezTo>
                    <a:pt x="367346" y="230154"/>
                    <a:pt x="367694" y="230502"/>
                    <a:pt x="367694" y="230850"/>
                  </a:cubicBezTo>
                  <a:lnTo>
                    <a:pt x="380567" y="294168"/>
                  </a:lnTo>
                  <a:cubicBezTo>
                    <a:pt x="381610" y="300083"/>
                    <a:pt x="377088" y="305301"/>
                    <a:pt x="371173" y="304605"/>
                  </a:cubicBezTo>
                  <a:lnTo>
                    <a:pt x="339166" y="301822"/>
                  </a:lnTo>
                  <a:cubicBezTo>
                    <a:pt x="338122" y="301126"/>
                    <a:pt x="336731" y="300778"/>
                    <a:pt x="335687" y="300431"/>
                  </a:cubicBez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Полилиния: фигура 49"/>
            <p:cNvSpPr/>
            <p:nvPr/>
          </p:nvSpPr>
          <p:spPr bwMode="auto">
            <a:xfrm>
              <a:off x="10852885" y="973193"/>
              <a:ext cx="41727" cy="41739"/>
            </a:xfrm>
            <a:custGeom>
              <a:avLst/>
              <a:gdLst>
                <a:gd name="connsiteX0" fmla="*/ 343 w 41727"/>
                <a:gd name="connsiteY0" fmla="*/ 17390 h 41739"/>
                <a:gd name="connsiteX1" fmla="*/ 17390 w 41727"/>
                <a:gd name="connsiteY1" fmla="*/ 41396 h 41739"/>
                <a:gd name="connsiteX2" fmla="*/ 41396 w 41727"/>
                <a:gd name="connsiteY2" fmla="*/ 24349 h 41739"/>
                <a:gd name="connsiteX3" fmla="*/ 24348 w 41727"/>
                <a:gd name="connsiteY3" fmla="*/ 343 h 41739"/>
                <a:gd name="connsiteX4" fmla="*/ 343 w 41727"/>
                <a:gd name="connsiteY4" fmla="*/ 17390 h 41739"/>
                <a:gd name="connsiteX5" fmla="*/ 343 w 41727"/>
                <a:gd name="connsiteY5" fmla="*/ 17390 h 4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27" h="41739" extrusionOk="0">
                  <a:moveTo>
                    <a:pt x="343" y="17390"/>
                  </a:moveTo>
                  <a:cubicBezTo>
                    <a:pt x="-1745" y="28871"/>
                    <a:pt x="5910" y="39656"/>
                    <a:pt x="17390" y="41396"/>
                  </a:cubicBezTo>
                  <a:cubicBezTo>
                    <a:pt x="28871" y="43483"/>
                    <a:pt x="39656" y="35829"/>
                    <a:pt x="41396" y="24349"/>
                  </a:cubicBezTo>
                  <a:cubicBezTo>
                    <a:pt x="43483" y="12868"/>
                    <a:pt x="35482" y="2083"/>
                    <a:pt x="24348" y="343"/>
                  </a:cubicBezTo>
                  <a:cubicBezTo>
                    <a:pt x="12868" y="-1744"/>
                    <a:pt x="2083" y="5910"/>
                    <a:pt x="343" y="17390"/>
                  </a:cubicBezTo>
                  <a:lnTo>
                    <a:pt x="343" y="17390"/>
                  </a:ln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Полилиния: фигура 50"/>
            <p:cNvSpPr/>
            <p:nvPr/>
          </p:nvSpPr>
          <p:spPr bwMode="auto">
            <a:xfrm>
              <a:off x="10685553" y="948936"/>
              <a:ext cx="41728" cy="41631"/>
            </a:xfrm>
            <a:custGeom>
              <a:avLst/>
              <a:gdLst>
                <a:gd name="connsiteX0" fmla="*/ 332 w 41728"/>
                <a:gd name="connsiteY0" fmla="*/ 17294 h 41631"/>
                <a:gd name="connsiteX1" fmla="*/ 17379 w 41728"/>
                <a:gd name="connsiteY1" fmla="*/ 41299 h 41631"/>
                <a:gd name="connsiteX2" fmla="*/ 41385 w 41728"/>
                <a:gd name="connsiteY2" fmla="*/ 24252 h 41631"/>
                <a:gd name="connsiteX3" fmla="*/ 24338 w 41728"/>
                <a:gd name="connsiteY3" fmla="*/ 247 h 41631"/>
                <a:gd name="connsiteX4" fmla="*/ 332 w 41728"/>
                <a:gd name="connsiteY4" fmla="*/ 17294 h 4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28" h="41631" extrusionOk="0">
                  <a:moveTo>
                    <a:pt x="332" y="17294"/>
                  </a:moveTo>
                  <a:cubicBezTo>
                    <a:pt x="-1755" y="28775"/>
                    <a:pt x="6247" y="39560"/>
                    <a:pt x="17379" y="41299"/>
                  </a:cubicBezTo>
                  <a:cubicBezTo>
                    <a:pt x="28860" y="43387"/>
                    <a:pt x="39645" y="35385"/>
                    <a:pt x="41385" y="24252"/>
                  </a:cubicBezTo>
                  <a:cubicBezTo>
                    <a:pt x="43472" y="12771"/>
                    <a:pt x="35819" y="1986"/>
                    <a:pt x="24338" y="247"/>
                  </a:cubicBezTo>
                  <a:cubicBezTo>
                    <a:pt x="13205" y="-1493"/>
                    <a:pt x="2420" y="6161"/>
                    <a:pt x="332" y="17294"/>
                  </a:cubicBez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Полилиния: фигура 51"/>
            <p:cNvSpPr/>
            <p:nvPr/>
          </p:nvSpPr>
          <p:spPr bwMode="auto">
            <a:xfrm>
              <a:off x="10719980" y="1094259"/>
              <a:ext cx="118287" cy="40907"/>
            </a:xfrm>
            <a:custGeom>
              <a:avLst/>
              <a:gdLst>
                <a:gd name="connsiteX0" fmla="*/ 0 w 118287"/>
                <a:gd name="connsiteY0" fmla="*/ 0 h 40907"/>
                <a:gd name="connsiteX1" fmla="*/ 56709 w 118287"/>
                <a:gd name="connsiteY1" fmla="*/ 40705 h 40907"/>
                <a:gd name="connsiteX2" fmla="*/ 118288 w 118287"/>
                <a:gd name="connsiteY2" fmla="*/ 8002 h 40907"/>
                <a:gd name="connsiteX3" fmla="*/ 0 w 118287"/>
                <a:gd name="connsiteY3" fmla="*/ 0 h 40907"/>
                <a:gd name="connsiteX4" fmla="*/ 0 w 118287"/>
                <a:gd name="connsiteY4" fmla="*/ 0 h 4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287" h="40907" extrusionOk="0">
                  <a:moveTo>
                    <a:pt x="0" y="0"/>
                  </a:moveTo>
                  <a:cubicBezTo>
                    <a:pt x="3827" y="21222"/>
                    <a:pt x="27137" y="38617"/>
                    <a:pt x="56709" y="40705"/>
                  </a:cubicBezTo>
                  <a:cubicBezTo>
                    <a:pt x="86281" y="42792"/>
                    <a:pt x="111677" y="28528"/>
                    <a:pt x="118288" y="8002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Полилиния: фигура 52"/>
            <p:cNvSpPr/>
            <p:nvPr/>
          </p:nvSpPr>
          <p:spPr bwMode="auto">
            <a:xfrm>
              <a:off x="8279079" y="1846777"/>
              <a:ext cx="436620" cy="190999"/>
            </a:xfrm>
            <a:custGeom>
              <a:avLst/>
              <a:gdLst>
                <a:gd name="connsiteX0" fmla="*/ 83497 w 436620"/>
                <a:gd name="connsiteY0" fmla="*/ 36182 h 190999"/>
                <a:gd name="connsiteX1" fmla="*/ 436621 w 436620"/>
                <a:gd name="connsiteY1" fmla="*/ 0 h 190999"/>
                <a:gd name="connsiteX2" fmla="*/ 413311 w 436620"/>
                <a:gd name="connsiteY2" fmla="*/ 88368 h 190999"/>
                <a:gd name="connsiteX3" fmla="*/ 0 w 436620"/>
                <a:gd name="connsiteY3" fmla="*/ 191000 h 19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620" h="190999" extrusionOk="0">
                  <a:moveTo>
                    <a:pt x="83497" y="36182"/>
                  </a:moveTo>
                  <a:lnTo>
                    <a:pt x="436621" y="0"/>
                  </a:lnTo>
                  <a:lnTo>
                    <a:pt x="413311" y="88368"/>
                  </a:lnTo>
                  <a:lnTo>
                    <a:pt x="0" y="191000"/>
                  </a:lnTo>
                  <a:close/>
                </a:path>
              </a:pathLst>
            </a:custGeom>
            <a:solidFill>
              <a:srgbClr val="FCB2AE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Полилиния: фигура 53"/>
            <p:cNvSpPr/>
            <p:nvPr/>
          </p:nvSpPr>
          <p:spPr bwMode="auto">
            <a:xfrm>
              <a:off x="7818801" y="6575153"/>
              <a:ext cx="495416" cy="235879"/>
            </a:xfrm>
            <a:custGeom>
              <a:avLst/>
              <a:gdLst>
                <a:gd name="connsiteX0" fmla="*/ 0 w 495416"/>
                <a:gd name="connsiteY0" fmla="*/ 165255 h 235879"/>
                <a:gd name="connsiteX1" fmla="*/ 265103 w 495416"/>
                <a:gd name="connsiteY1" fmla="*/ 0 h 235879"/>
                <a:gd name="connsiteX2" fmla="*/ 495417 w 495416"/>
                <a:gd name="connsiteY2" fmla="*/ 137771 h 235879"/>
                <a:gd name="connsiteX3" fmla="*/ 415398 w 495416"/>
                <a:gd name="connsiteY3" fmla="*/ 195175 h 235879"/>
                <a:gd name="connsiteX4" fmla="*/ 137075 w 495416"/>
                <a:gd name="connsiteY4" fmla="*/ 235880 h 235879"/>
                <a:gd name="connsiteX5" fmla="*/ 23310 w 495416"/>
                <a:gd name="connsiteY5" fmla="*/ 219180 h 235879"/>
                <a:gd name="connsiteX6" fmla="*/ 0 w 495416"/>
                <a:gd name="connsiteY6" fmla="*/ 165255 h 235879"/>
                <a:gd name="connsiteX7" fmla="*/ 0 w 495416"/>
                <a:gd name="connsiteY7" fmla="*/ 165255 h 23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416" h="235879" extrusionOk="0">
                  <a:moveTo>
                    <a:pt x="0" y="165255"/>
                  </a:moveTo>
                  <a:lnTo>
                    <a:pt x="265103" y="0"/>
                  </a:lnTo>
                  <a:lnTo>
                    <a:pt x="495417" y="137771"/>
                  </a:lnTo>
                  <a:lnTo>
                    <a:pt x="415398" y="195175"/>
                  </a:lnTo>
                  <a:lnTo>
                    <a:pt x="137075" y="235880"/>
                  </a:lnTo>
                  <a:cubicBezTo>
                    <a:pt x="137075" y="235880"/>
                    <a:pt x="28180" y="222311"/>
                    <a:pt x="23310" y="219180"/>
                  </a:cubicBezTo>
                  <a:cubicBezTo>
                    <a:pt x="18787" y="216049"/>
                    <a:pt x="0" y="165255"/>
                    <a:pt x="0" y="165255"/>
                  </a:cubicBezTo>
                  <a:lnTo>
                    <a:pt x="0" y="165255"/>
                  </a:lnTo>
                  <a:close/>
                </a:path>
              </a:pathLst>
            </a:custGeom>
            <a:solidFill>
              <a:srgbClr val="F9B7B4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Полилиния: фигура 54"/>
            <p:cNvSpPr/>
            <p:nvPr/>
          </p:nvSpPr>
          <p:spPr bwMode="auto">
            <a:xfrm>
              <a:off x="8000587" y="4243211"/>
              <a:ext cx="458358" cy="2607482"/>
            </a:xfrm>
            <a:custGeom>
              <a:avLst/>
              <a:gdLst>
                <a:gd name="connsiteX0" fmla="*/ 458358 w 458358"/>
                <a:gd name="connsiteY0" fmla="*/ 98393 h 2607482"/>
                <a:gd name="connsiteX1" fmla="*/ 416958 w 458358"/>
                <a:gd name="connsiteY1" fmla="*/ 1173071 h 2607482"/>
                <a:gd name="connsiteX2" fmla="*/ 297278 w 458358"/>
                <a:gd name="connsiteY2" fmla="*/ 2607483 h 2607482"/>
                <a:gd name="connsiteX3" fmla="*/ 100364 w 458358"/>
                <a:gd name="connsiteY3" fmla="*/ 2593567 h 2607482"/>
                <a:gd name="connsiteX4" fmla="*/ 8170 w 458358"/>
                <a:gd name="connsiteY4" fmla="*/ 98741 h 2607482"/>
                <a:gd name="connsiteX5" fmla="*/ 458358 w 458358"/>
                <a:gd name="connsiteY5" fmla="*/ 98393 h 2607482"/>
                <a:gd name="connsiteX6" fmla="*/ 458358 w 458358"/>
                <a:gd name="connsiteY6" fmla="*/ 98393 h 26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358" h="2607482" extrusionOk="0">
                  <a:moveTo>
                    <a:pt x="458358" y="98393"/>
                  </a:moveTo>
                  <a:cubicBezTo>
                    <a:pt x="458358" y="98393"/>
                    <a:pt x="423220" y="1014774"/>
                    <a:pt x="416958" y="1173071"/>
                  </a:cubicBezTo>
                  <a:cubicBezTo>
                    <a:pt x="410696" y="1332064"/>
                    <a:pt x="319196" y="2509026"/>
                    <a:pt x="297278" y="2607483"/>
                  </a:cubicBezTo>
                  <a:lnTo>
                    <a:pt x="100364" y="2593567"/>
                  </a:lnTo>
                  <a:cubicBezTo>
                    <a:pt x="100364" y="2593567"/>
                    <a:pt x="-33927" y="320356"/>
                    <a:pt x="8170" y="98741"/>
                  </a:cubicBezTo>
                  <a:cubicBezTo>
                    <a:pt x="50266" y="-123223"/>
                    <a:pt x="458358" y="98393"/>
                    <a:pt x="458358" y="98393"/>
                  </a:cubicBezTo>
                  <a:lnTo>
                    <a:pt x="458358" y="98393"/>
                  </a:lnTo>
                  <a:close/>
                </a:path>
              </a:pathLst>
            </a:custGeom>
            <a:solidFill>
              <a:srgbClr val="F9B7B4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олилиния: фигура 55"/>
            <p:cNvSpPr/>
            <p:nvPr/>
          </p:nvSpPr>
          <p:spPr bwMode="auto">
            <a:xfrm>
              <a:off x="7734444" y="6712923"/>
              <a:ext cx="580121" cy="139509"/>
            </a:xfrm>
            <a:custGeom>
              <a:avLst/>
              <a:gdLst>
                <a:gd name="connsiteX0" fmla="*/ 84357 w 580121"/>
                <a:gd name="connsiteY0" fmla="*/ 27484 h 139509"/>
                <a:gd name="connsiteX1" fmla="*/ 17212 w 580121"/>
                <a:gd name="connsiteY1" fmla="*/ 71321 h 139509"/>
                <a:gd name="connsiteX2" fmla="*/ 37042 w 580121"/>
                <a:gd name="connsiteY2" fmla="*/ 139510 h 139509"/>
                <a:gd name="connsiteX3" fmla="*/ 547419 w 580121"/>
                <a:gd name="connsiteY3" fmla="*/ 139510 h 139509"/>
                <a:gd name="connsiteX4" fmla="*/ 580122 w 580121"/>
                <a:gd name="connsiteY4" fmla="*/ 106807 h 139509"/>
                <a:gd name="connsiteX5" fmla="*/ 580122 w 580121"/>
                <a:gd name="connsiteY5" fmla="*/ 0 h 139509"/>
                <a:gd name="connsiteX6" fmla="*/ 84357 w 580121"/>
                <a:gd name="connsiteY6" fmla="*/ 27484 h 139509"/>
                <a:gd name="connsiteX7" fmla="*/ 84357 w 580121"/>
                <a:gd name="connsiteY7" fmla="*/ 27484 h 13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0121" h="139509" extrusionOk="0">
                  <a:moveTo>
                    <a:pt x="84357" y="27484"/>
                  </a:moveTo>
                  <a:lnTo>
                    <a:pt x="17212" y="71321"/>
                  </a:lnTo>
                  <a:cubicBezTo>
                    <a:pt x="-14100" y="91151"/>
                    <a:pt x="164" y="139510"/>
                    <a:pt x="37042" y="139510"/>
                  </a:cubicBezTo>
                  <a:lnTo>
                    <a:pt x="547419" y="139510"/>
                  </a:lnTo>
                  <a:cubicBezTo>
                    <a:pt x="565510" y="139510"/>
                    <a:pt x="580122" y="124898"/>
                    <a:pt x="580122" y="106807"/>
                  </a:cubicBezTo>
                  <a:lnTo>
                    <a:pt x="580122" y="0"/>
                  </a:lnTo>
                  <a:cubicBezTo>
                    <a:pt x="240219" y="108198"/>
                    <a:pt x="122975" y="75147"/>
                    <a:pt x="84357" y="27484"/>
                  </a:cubicBezTo>
                  <a:lnTo>
                    <a:pt x="84357" y="27484"/>
                  </a:lnTo>
                  <a:close/>
                </a:path>
              </a:pathLst>
            </a:custGeom>
            <a:solidFill>
              <a:srgbClr val="00679D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олилиния: фигура 56"/>
            <p:cNvSpPr/>
            <p:nvPr/>
          </p:nvSpPr>
          <p:spPr bwMode="auto">
            <a:xfrm>
              <a:off x="8459642" y="6575153"/>
              <a:ext cx="495416" cy="235879"/>
            </a:xfrm>
            <a:custGeom>
              <a:avLst/>
              <a:gdLst>
                <a:gd name="connsiteX0" fmla="*/ 0 w 495416"/>
                <a:gd name="connsiteY0" fmla="*/ 165255 h 235879"/>
                <a:gd name="connsiteX1" fmla="*/ 265104 w 495416"/>
                <a:gd name="connsiteY1" fmla="*/ 0 h 235879"/>
                <a:gd name="connsiteX2" fmla="*/ 495417 w 495416"/>
                <a:gd name="connsiteY2" fmla="*/ 137771 h 235879"/>
                <a:gd name="connsiteX3" fmla="*/ 415399 w 495416"/>
                <a:gd name="connsiteY3" fmla="*/ 195175 h 235879"/>
                <a:gd name="connsiteX4" fmla="*/ 137075 w 495416"/>
                <a:gd name="connsiteY4" fmla="*/ 235880 h 235879"/>
                <a:gd name="connsiteX5" fmla="*/ 23310 w 495416"/>
                <a:gd name="connsiteY5" fmla="*/ 219180 h 235879"/>
                <a:gd name="connsiteX6" fmla="*/ 0 w 495416"/>
                <a:gd name="connsiteY6" fmla="*/ 165255 h 235879"/>
                <a:gd name="connsiteX7" fmla="*/ 0 w 495416"/>
                <a:gd name="connsiteY7" fmla="*/ 165255 h 23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416" h="235879" extrusionOk="0">
                  <a:moveTo>
                    <a:pt x="0" y="165255"/>
                  </a:moveTo>
                  <a:lnTo>
                    <a:pt x="265104" y="0"/>
                  </a:lnTo>
                  <a:lnTo>
                    <a:pt x="495417" y="137771"/>
                  </a:lnTo>
                  <a:lnTo>
                    <a:pt x="415399" y="195175"/>
                  </a:lnTo>
                  <a:lnTo>
                    <a:pt x="137075" y="235880"/>
                  </a:lnTo>
                  <a:cubicBezTo>
                    <a:pt x="137075" y="235880"/>
                    <a:pt x="28180" y="222311"/>
                    <a:pt x="23310" y="219180"/>
                  </a:cubicBezTo>
                  <a:cubicBezTo>
                    <a:pt x="18787" y="216049"/>
                    <a:pt x="0" y="165255"/>
                    <a:pt x="0" y="165255"/>
                  </a:cubicBezTo>
                  <a:lnTo>
                    <a:pt x="0" y="165255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Полилиния: фигура 57"/>
            <p:cNvSpPr/>
            <p:nvPr/>
          </p:nvSpPr>
          <p:spPr bwMode="auto">
            <a:xfrm>
              <a:off x="8641080" y="4243211"/>
              <a:ext cx="458358" cy="2607482"/>
            </a:xfrm>
            <a:custGeom>
              <a:avLst/>
              <a:gdLst>
                <a:gd name="connsiteX0" fmla="*/ 458359 w 458358"/>
                <a:gd name="connsiteY0" fmla="*/ 98393 h 2607482"/>
                <a:gd name="connsiteX1" fmla="*/ 416958 w 458358"/>
                <a:gd name="connsiteY1" fmla="*/ 1173071 h 2607482"/>
                <a:gd name="connsiteX2" fmla="*/ 297279 w 458358"/>
                <a:gd name="connsiteY2" fmla="*/ 2607483 h 2607482"/>
                <a:gd name="connsiteX3" fmla="*/ 100364 w 458358"/>
                <a:gd name="connsiteY3" fmla="*/ 2593567 h 2607482"/>
                <a:gd name="connsiteX4" fmla="*/ 8170 w 458358"/>
                <a:gd name="connsiteY4" fmla="*/ 98741 h 2607482"/>
                <a:gd name="connsiteX5" fmla="*/ 458359 w 458358"/>
                <a:gd name="connsiteY5" fmla="*/ 98393 h 2607482"/>
                <a:gd name="connsiteX6" fmla="*/ 458359 w 458358"/>
                <a:gd name="connsiteY6" fmla="*/ 98393 h 26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358" h="2607482" extrusionOk="0">
                  <a:moveTo>
                    <a:pt x="458359" y="98393"/>
                  </a:moveTo>
                  <a:cubicBezTo>
                    <a:pt x="458359" y="98393"/>
                    <a:pt x="423220" y="1014774"/>
                    <a:pt x="416958" y="1173071"/>
                  </a:cubicBezTo>
                  <a:cubicBezTo>
                    <a:pt x="410696" y="1332064"/>
                    <a:pt x="319197" y="2509026"/>
                    <a:pt x="297279" y="2607483"/>
                  </a:cubicBezTo>
                  <a:lnTo>
                    <a:pt x="100364" y="2593567"/>
                  </a:lnTo>
                  <a:cubicBezTo>
                    <a:pt x="100364" y="2593567"/>
                    <a:pt x="-33927" y="320356"/>
                    <a:pt x="8170" y="98741"/>
                  </a:cubicBezTo>
                  <a:cubicBezTo>
                    <a:pt x="50614" y="-123223"/>
                    <a:pt x="458359" y="98393"/>
                    <a:pt x="458359" y="98393"/>
                  </a:cubicBezTo>
                  <a:lnTo>
                    <a:pt x="458359" y="98393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Полилиния: фигура 58"/>
            <p:cNvSpPr/>
            <p:nvPr/>
          </p:nvSpPr>
          <p:spPr bwMode="auto">
            <a:xfrm>
              <a:off x="8375284" y="6712923"/>
              <a:ext cx="580121" cy="139509"/>
            </a:xfrm>
            <a:custGeom>
              <a:avLst/>
              <a:gdLst>
                <a:gd name="connsiteX0" fmla="*/ 84357 w 580121"/>
                <a:gd name="connsiteY0" fmla="*/ 27484 h 139509"/>
                <a:gd name="connsiteX1" fmla="*/ 17212 w 580121"/>
                <a:gd name="connsiteY1" fmla="*/ 71321 h 139509"/>
                <a:gd name="connsiteX2" fmla="*/ 37042 w 580121"/>
                <a:gd name="connsiteY2" fmla="*/ 139510 h 139509"/>
                <a:gd name="connsiteX3" fmla="*/ 547419 w 580121"/>
                <a:gd name="connsiteY3" fmla="*/ 139510 h 139509"/>
                <a:gd name="connsiteX4" fmla="*/ 580122 w 580121"/>
                <a:gd name="connsiteY4" fmla="*/ 106807 h 139509"/>
                <a:gd name="connsiteX5" fmla="*/ 580122 w 580121"/>
                <a:gd name="connsiteY5" fmla="*/ 0 h 139509"/>
                <a:gd name="connsiteX6" fmla="*/ 84357 w 580121"/>
                <a:gd name="connsiteY6" fmla="*/ 27484 h 139509"/>
                <a:gd name="connsiteX7" fmla="*/ 84357 w 580121"/>
                <a:gd name="connsiteY7" fmla="*/ 27484 h 13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0121" h="139509" extrusionOk="0">
                  <a:moveTo>
                    <a:pt x="84357" y="27484"/>
                  </a:moveTo>
                  <a:lnTo>
                    <a:pt x="17212" y="71321"/>
                  </a:lnTo>
                  <a:cubicBezTo>
                    <a:pt x="-14100" y="91151"/>
                    <a:pt x="164" y="139510"/>
                    <a:pt x="37042" y="139510"/>
                  </a:cubicBezTo>
                  <a:lnTo>
                    <a:pt x="547419" y="139510"/>
                  </a:lnTo>
                  <a:cubicBezTo>
                    <a:pt x="565510" y="139510"/>
                    <a:pt x="580122" y="124898"/>
                    <a:pt x="580122" y="106807"/>
                  </a:cubicBezTo>
                  <a:lnTo>
                    <a:pt x="580122" y="0"/>
                  </a:lnTo>
                  <a:cubicBezTo>
                    <a:pt x="240219" y="108198"/>
                    <a:pt x="122627" y="75147"/>
                    <a:pt x="84357" y="27484"/>
                  </a:cubicBezTo>
                  <a:lnTo>
                    <a:pt x="84357" y="27484"/>
                  </a:lnTo>
                  <a:close/>
                </a:path>
              </a:pathLst>
            </a:custGeom>
            <a:solidFill>
              <a:srgbClr val="00679D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Полилиния: фигура 59"/>
            <p:cNvSpPr/>
            <p:nvPr/>
          </p:nvSpPr>
          <p:spPr bwMode="auto">
            <a:xfrm>
              <a:off x="7826455" y="1794592"/>
              <a:ext cx="187868" cy="206198"/>
            </a:xfrm>
            <a:custGeom>
              <a:avLst/>
              <a:gdLst>
                <a:gd name="connsiteX0" fmla="*/ 21222 w 187868"/>
                <a:gd name="connsiteY0" fmla="*/ 16699 h 206198"/>
                <a:gd name="connsiteX1" fmla="*/ 0 w 187868"/>
                <a:gd name="connsiteY1" fmla="*/ 173257 h 206198"/>
                <a:gd name="connsiteX2" fmla="*/ 187869 w 187868"/>
                <a:gd name="connsiteY2" fmla="*/ 162124 h 206198"/>
                <a:gd name="connsiteX3" fmla="*/ 176040 w 187868"/>
                <a:gd name="connsiteY3" fmla="*/ 0 h 206198"/>
                <a:gd name="connsiteX4" fmla="*/ 21222 w 187868"/>
                <a:gd name="connsiteY4" fmla="*/ 16699 h 206198"/>
                <a:gd name="connsiteX5" fmla="*/ 21222 w 187868"/>
                <a:gd name="connsiteY5" fmla="*/ 16699 h 20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868" h="206198" extrusionOk="0">
                  <a:moveTo>
                    <a:pt x="21222" y="16699"/>
                  </a:moveTo>
                  <a:lnTo>
                    <a:pt x="0" y="173257"/>
                  </a:lnTo>
                  <a:cubicBezTo>
                    <a:pt x="0" y="173257"/>
                    <a:pt x="116548" y="254319"/>
                    <a:pt x="187869" y="162124"/>
                  </a:cubicBezTo>
                  <a:lnTo>
                    <a:pt x="176040" y="0"/>
                  </a:lnTo>
                  <a:lnTo>
                    <a:pt x="21222" y="16699"/>
                  </a:lnTo>
                  <a:lnTo>
                    <a:pt x="21222" y="16699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Полилиния: фигура 60"/>
            <p:cNvSpPr/>
            <p:nvPr/>
          </p:nvSpPr>
          <p:spPr bwMode="auto">
            <a:xfrm>
              <a:off x="8103077" y="1501887"/>
              <a:ext cx="121692" cy="143944"/>
            </a:xfrm>
            <a:custGeom>
              <a:avLst/>
              <a:gdLst>
                <a:gd name="connsiteX0" fmla="*/ 5529 w 121692"/>
                <a:gd name="connsiteY0" fmla="*/ 51606 h 143944"/>
                <a:gd name="connsiteX1" fmla="*/ 35449 w 121692"/>
                <a:gd name="connsiteY1" fmla="*/ 141018 h 143944"/>
                <a:gd name="connsiteX2" fmla="*/ 116163 w 121692"/>
                <a:gd name="connsiteY2" fmla="*/ 92311 h 143944"/>
                <a:gd name="connsiteX3" fmla="*/ 86243 w 121692"/>
                <a:gd name="connsiteY3" fmla="*/ 2900 h 143944"/>
                <a:gd name="connsiteX4" fmla="*/ 5529 w 121692"/>
                <a:gd name="connsiteY4" fmla="*/ 51606 h 14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92" h="143944" extrusionOk="0">
                  <a:moveTo>
                    <a:pt x="5529" y="51606"/>
                  </a:moveTo>
                  <a:cubicBezTo>
                    <a:pt x="-8387" y="89876"/>
                    <a:pt x="4833" y="129537"/>
                    <a:pt x="35449" y="141018"/>
                  </a:cubicBezTo>
                  <a:cubicBezTo>
                    <a:pt x="66065" y="152151"/>
                    <a:pt x="101899" y="130581"/>
                    <a:pt x="116163" y="92311"/>
                  </a:cubicBezTo>
                  <a:cubicBezTo>
                    <a:pt x="130079" y="54042"/>
                    <a:pt x="116859" y="14381"/>
                    <a:pt x="86243" y="2900"/>
                  </a:cubicBezTo>
                  <a:cubicBezTo>
                    <a:pt x="55627" y="-8233"/>
                    <a:pt x="19445" y="13685"/>
                    <a:pt x="5529" y="51606"/>
                  </a:cubicBezTo>
                  <a:close/>
                </a:path>
              </a:pathLst>
            </a:custGeom>
            <a:solidFill>
              <a:srgbClr val="F9989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Полилиния: фигура 61"/>
            <p:cNvSpPr/>
            <p:nvPr/>
          </p:nvSpPr>
          <p:spPr bwMode="auto">
            <a:xfrm>
              <a:off x="7563845" y="1222052"/>
              <a:ext cx="591912" cy="635596"/>
            </a:xfrm>
            <a:custGeom>
              <a:avLst/>
              <a:gdLst>
                <a:gd name="connsiteX0" fmla="*/ 587205 w 591912"/>
                <a:gd name="connsiteY0" fmla="*/ 440336 h 635596"/>
                <a:gd name="connsiteX1" fmla="*/ 590684 w 591912"/>
                <a:gd name="connsiteY1" fmla="*/ 309175 h 635596"/>
                <a:gd name="connsiteX2" fmla="*/ 589641 w 591912"/>
                <a:gd name="connsiteY2" fmla="*/ 283430 h 635596"/>
                <a:gd name="connsiteX3" fmla="*/ 569115 w 591912"/>
                <a:gd name="connsiteY3" fmla="*/ 177667 h 635596"/>
                <a:gd name="connsiteX4" fmla="*/ 300880 w 591912"/>
                <a:gd name="connsiteY4" fmla="*/ 932 h 635596"/>
                <a:gd name="connsiteX5" fmla="*/ 73350 w 591912"/>
                <a:gd name="connsiteY5" fmla="*/ 323092 h 635596"/>
                <a:gd name="connsiteX6" fmla="*/ 22904 w 591912"/>
                <a:gd name="connsiteY6" fmla="*/ 327614 h 635596"/>
                <a:gd name="connsiteX7" fmla="*/ 16294 w 591912"/>
                <a:gd name="connsiteY7" fmla="*/ 432334 h 635596"/>
                <a:gd name="connsiteX8" fmla="*/ 110228 w 591912"/>
                <a:gd name="connsiteY8" fmla="*/ 465037 h 635596"/>
                <a:gd name="connsiteX9" fmla="*/ 120317 w 591912"/>
                <a:gd name="connsiteY9" fmla="*/ 455295 h 635596"/>
                <a:gd name="connsiteX10" fmla="*/ 429952 w 591912"/>
                <a:gd name="connsiteY10" fmla="*/ 630987 h 635596"/>
                <a:gd name="connsiteX11" fmla="*/ 587205 w 591912"/>
                <a:gd name="connsiteY11" fmla="*/ 440336 h 635596"/>
                <a:gd name="connsiteX12" fmla="*/ 587205 w 591912"/>
                <a:gd name="connsiteY12" fmla="*/ 440336 h 63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1912" h="635596" extrusionOk="0">
                  <a:moveTo>
                    <a:pt x="587205" y="440336"/>
                  </a:moveTo>
                  <a:cubicBezTo>
                    <a:pt x="590337" y="394760"/>
                    <a:pt x="593816" y="349184"/>
                    <a:pt x="590684" y="309175"/>
                  </a:cubicBezTo>
                  <a:cubicBezTo>
                    <a:pt x="589989" y="300478"/>
                    <a:pt x="589641" y="292128"/>
                    <a:pt x="589641" y="283430"/>
                  </a:cubicBezTo>
                  <a:cubicBezTo>
                    <a:pt x="589293" y="248640"/>
                    <a:pt x="582683" y="213154"/>
                    <a:pt x="569115" y="177667"/>
                  </a:cubicBezTo>
                  <a:cubicBezTo>
                    <a:pt x="524583" y="63554"/>
                    <a:pt x="414297" y="-9158"/>
                    <a:pt x="300880" y="932"/>
                  </a:cubicBezTo>
                  <a:cubicBezTo>
                    <a:pt x="147802" y="14848"/>
                    <a:pt x="45518" y="164447"/>
                    <a:pt x="73350" y="323092"/>
                  </a:cubicBezTo>
                  <a:cubicBezTo>
                    <a:pt x="55607" y="316133"/>
                    <a:pt x="37168" y="317177"/>
                    <a:pt x="22904" y="327614"/>
                  </a:cubicBezTo>
                  <a:cubicBezTo>
                    <a:pt x="-4929" y="347445"/>
                    <a:pt x="-7712" y="394412"/>
                    <a:pt x="16294" y="432334"/>
                  </a:cubicBezTo>
                  <a:cubicBezTo>
                    <a:pt x="40299" y="470255"/>
                    <a:pt x="82395" y="484867"/>
                    <a:pt x="110228" y="465037"/>
                  </a:cubicBezTo>
                  <a:cubicBezTo>
                    <a:pt x="114055" y="462254"/>
                    <a:pt x="117534" y="459122"/>
                    <a:pt x="120317" y="455295"/>
                  </a:cubicBezTo>
                  <a:cubicBezTo>
                    <a:pt x="156847" y="588195"/>
                    <a:pt x="307142" y="654297"/>
                    <a:pt x="429952" y="630987"/>
                  </a:cubicBezTo>
                  <a:cubicBezTo>
                    <a:pt x="489792" y="619855"/>
                    <a:pt x="578160" y="581933"/>
                    <a:pt x="587205" y="440336"/>
                  </a:cubicBezTo>
                  <a:lnTo>
                    <a:pt x="587205" y="440336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Полилиния: фигура 62"/>
            <p:cNvSpPr/>
            <p:nvPr/>
          </p:nvSpPr>
          <p:spPr bwMode="auto">
            <a:xfrm>
              <a:off x="7696497" y="1218113"/>
              <a:ext cx="376933" cy="137047"/>
            </a:xfrm>
            <a:custGeom>
              <a:avLst/>
              <a:gdLst>
                <a:gd name="connsiteX0" fmla="*/ 187015 w 376933"/>
                <a:gd name="connsiteY0" fmla="*/ 130464 h 137047"/>
                <a:gd name="connsiteX1" fmla="*/ 365142 w 376933"/>
                <a:gd name="connsiteY1" fmla="*/ 20179 h 137047"/>
                <a:gd name="connsiteX2" fmla="*/ 179709 w 376933"/>
                <a:gd name="connsiteY2" fmla="*/ 0 h 137047"/>
                <a:gd name="connsiteX3" fmla="*/ 5408 w 376933"/>
                <a:gd name="connsiteY3" fmla="*/ 47663 h 137047"/>
                <a:gd name="connsiteX4" fmla="*/ 187015 w 376933"/>
                <a:gd name="connsiteY4" fmla="*/ 130464 h 13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933" h="137047" extrusionOk="0">
                  <a:moveTo>
                    <a:pt x="187015" y="130464"/>
                  </a:moveTo>
                  <a:cubicBezTo>
                    <a:pt x="371056" y="130812"/>
                    <a:pt x="397497" y="16004"/>
                    <a:pt x="365142" y="20179"/>
                  </a:cubicBezTo>
                  <a:cubicBezTo>
                    <a:pt x="277818" y="32007"/>
                    <a:pt x="322350" y="0"/>
                    <a:pt x="179709" y="0"/>
                  </a:cubicBezTo>
                  <a:cubicBezTo>
                    <a:pt x="37068" y="0"/>
                    <a:pt x="5408" y="47663"/>
                    <a:pt x="5408" y="47663"/>
                  </a:cubicBezTo>
                  <a:cubicBezTo>
                    <a:pt x="-34949" y="165603"/>
                    <a:pt x="163009" y="134291"/>
                    <a:pt x="187015" y="130464"/>
                  </a:cubicBez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Полилиния: фигура 63"/>
            <p:cNvSpPr/>
            <p:nvPr/>
          </p:nvSpPr>
          <p:spPr bwMode="auto">
            <a:xfrm>
              <a:off x="8514959" y="1909770"/>
              <a:ext cx="664846" cy="366322"/>
            </a:xfrm>
            <a:custGeom>
              <a:avLst/>
              <a:gdLst>
                <a:gd name="connsiteX0" fmla="*/ 664846 w 664846"/>
                <a:gd name="connsiteY0" fmla="*/ 25375 h 366322"/>
                <a:gd name="connsiteX1" fmla="*/ 1044 w 664846"/>
                <a:gd name="connsiteY1" fmla="*/ 6937 h 366322"/>
                <a:gd name="connsiteX2" fmla="*/ 5219 w 664846"/>
                <a:gd name="connsiteY2" fmla="*/ 138445 h 366322"/>
                <a:gd name="connsiteX3" fmla="*/ 110634 w 664846"/>
                <a:gd name="connsiteY3" fmla="*/ 332923 h 366322"/>
                <a:gd name="connsiteX4" fmla="*/ 231009 w 664846"/>
                <a:gd name="connsiteY4" fmla="*/ 366322 h 366322"/>
                <a:gd name="connsiteX5" fmla="*/ 332249 w 664846"/>
                <a:gd name="connsiteY5" fmla="*/ 324574 h 366322"/>
                <a:gd name="connsiteX6" fmla="*/ 446362 w 664846"/>
                <a:gd name="connsiteY6" fmla="*/ 265778 h 366322"/>
                <a:gd name="connsiteX7" fmla="*/ 601180 w 664846"/>
                <a:gd name="connsiteY7" fmla="*/ 169756 h 366322"/>
                <a:gd name="connsiteX8" fmla="*/ 664846 w 664846"/>
                <a:gd name="connsiteY8" fmla="*/ 25375 h 366322"/>
                <a:gd name="connsiteX9" fmla="*/ 664846 w 664846"/>
                <a:gd name="connsiteY9" fmla="*/ 25375 h 36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846" h="366322" extrusionOk="0">
                  <a:moveTo>
                    <a:pt x="664846" y="25375"/>
                  </a:moveTo>
                  <a:cubicBezTo>
                    <a:pt x="664846" y="25375"/>
                    <a:pt x="200393" y="-16025"/>
                    <a:pt x="1044" y="6937"/>
                  </a:cubicBezTo>
                  <a:cubicBezTo>
                    <a:pt x="1044" y="6937"/>
                    <a:pt x="-3131" y="132182"/>
                    <a:pt x="5219" y="138445"/>
                  </a:cubicBezTo>
                  <a:cubicBezTo>
                    <a:pt x="13220" y="144707"/>
                    <a:pt x="103328" y="326661"/>
                    <a:pt x="110634" y="332923"/>
                  </a:cubicBezTo>
                  <a:cubicBezTo>
                    <a:pt x="117940" y="339186"/>
                    <a:pt x="231009" y="366322"/>
                    <a:pt x="231009" y="366322"/>
                  </a:cubicBezTo>
                  <a:cubicBezTo>
                    <a:pt x="231009" y="366322"/>
                    <a:pt x="301981" y="335011"/>
                    <a:pt x="332249" y="324574"/>
                  </a:cubicBezTo>
                  <a:cubicBezTo>
                    <a:pt x="362865" y="314137"/>
                    <a:pt x="427575" y="288740"/>
                    <a:pt x="446362" y="265778"/>
                  </a:cubicBezTo>
                  <a:cubicBezTo>
                    <a:pt x="465149" y="242816"/>
                    <a:pt x="594917" y="169756"/>
                    <a:pt x="601180" y="169756"/>
                  </a:cubicBezTo>
                  <a:cubicBezTo>
                    <a:pt x="608138" y="169756"/>
                    <a:pt x="664846" y="25375"/>
                    <a:pt x="664846" y="25375"/>
                  </a:cubicBezTo>
                  <a:lnTo>
                    <a:pt x="664846" y="25375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Полилиния: фигура 64"/>
            <p:cNvSpPr/>
            <p:nvPr/>
          </p:nvSpPr>
          <p:spPr bwMode="auto">
            <a:xfrm>
              <a:off x="7382497" y="1876349"/>
              <a:ext cx="1087234" cy="897643"/>
            </a:xfrm>
            <a:custGeom>
              <a:avLst/>
              <a:gdLst>
                <a:gd name="connsiteX0" fmla="*/ 67525 w 1087234"/>
                <a:gd name="connsiteY0" fmla="*/ 0 h 897643"/>
                <a:gd name="connsiteX1" fmla="*/ 419257 w 1087234"/>
                <a:gd name="connsiteY1" fmla="*/ 58448 h 897643"/>
                <a:gd name="connsiteX2" fmla="*/ 653397 w 1087234"/>
                <a:gd name="connsiteY2" fmla="*/ 31311 h 897643"/>
                <a:gd name="connsiteX3" fmla="*/ 980427 w 1087234"/>
                <a:gd name="connsiteY3" fmla="*/ 0 h 897643"/>
                <a:gd name="connsiteX4" fmla="*/ 976252 w 1087234"/>
                <a:gd name="connsiteY4" fmla="*/ 114461 h 897643"/>
                <a:gd name="connsiteX5" fmla="*/ 1051748 w 1087234"/>
                <a:gd name="connsiteY5" fmla="*/ 144381 h 897643"/>
                <a:gd name="connsiteX6" fmla="*/ 1087234 w 1087234"/>
                <a:gd name="connsiteY6" fmla="*/ 590047 h 897643"/>
                <a:gd name="connsiteX7" fmla="*/ 1087234 w 1087234"/>
                <a:gd name="connsiteY7" fmla="*/ 844365 h 897643"/>
                <a:gd name="connsiteX8" fmla="*/ 234867 w 1087234"/>
                <a:gd name="connsiteY8" fmla="*/ 860021 h 897643"/>
                <a:gd name="connsiteX9" fmla="*/ 243217 w 1087234"/>
                <a:gd name="connsiteY9" fmla="*/ 332597 h 897643"/>
                <a:gd name="connsiteX10" fmla="*/ 379 w 1087234"/>
                <a:gd name="connsiteY10" fmla="*/ 263712 h 897643"/>
                <a:gd name="connsiteX11" fmla="*/ 67525 w 1087234"/>
                <a:gd name="connsiteY11" fmla="*/ 0 h 897643"/>
                <a:gd name="connsiteX12" fmla="*/ 67525 w 1087234"/>
                <a:gd name="connsiteY12" fmla="*/ 0 h 8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7234" h="897643" extrusionOk="0">
                  <a:moveTo>
                    <a:pt x="67525" y="0"/>
                  </a:moveTo>
                  <a:cubicBezTo>
                    <a:pt x="153805" y="8002"/>
                    <a:pt x="419257" y="58448"/>
                    <a:pt x="419257" y="58448"/>
                  </a:cubicBezTo>
                  <a:cubicBezTo>
                    <a:pt x="562245" y="141249"/>
                    <a:pt x="653397" y="31311"/>
                    <a:pt x="653397" y="31311"/>
                  </a:cubicBezTo>
                  <a:cubicBezTo>
                    <a:pt x="705234" y="27137"/>
                    <a:pt x="980427" y="0"/>
                    <a:pt x="980427" y="0"/>
                  </a:cubicBezTo>
                  <a:lnTo>
                    <a:pt x="976252" y="114461"/>
                  </a:lnTo>
                  <a:lnTo>
                    <a:pt x="1051748" y="144381"/>
                  </a:lnTo>
                  <a:lnTo>
                    <a:pt x="1087234" y="590047"/>
                  </a:lnTo>
                  <a:lnTo>
                    <a:pt x="1087234" y="844365"/>
                  </a:lnTo>
                  <a:cubicBezTo>
                    <a:pt x="709409" y="954303"/>
                    <a:pt x="234867" y="860021"/>
                    <a:pt x="234867" y="860021"/>
                  </a:cubicBezTo>
                  <a:cubicBezTo>
                    <a:pt x="217820" y="624489"/>
                    <a:pt x="243217" y="332597"/>
                    <a:pt x="243217" y="332597"/>
                  </a:cubicBezTo>
                  <a:cubicBezTo>
                    <a:pt x="77962" y="315550"/>
                    <a:pt x="379" y="263712"/>
                    <a:pt x="379" y="263712"/>
                  </a:cubicBezTo>
                  <a:cubicBezTo>
                    <a:pt x="-5883" y="176040"/>
                    <a:pt x="67525" y="0"/>
                    <a:pt x="67525" y="0"/>
                  </a:cubicBezTo>
                  <a:lnTo>
                    <a:pt x="67525" y="0"/>
                  </a:lnTo>
                  <a:close/>
                </a:path>
              </a:pathLst>
            </a:custGeom>
            <a:solidFill>
              <a:srgbClr val="007EB5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Полилиния: фигура 65"/>
            <p:cNvSpPr/>
            <p:nvPr/>
          </p:nvSpPr>
          <p:spPr bwMode="auto">
            <a:xfrm>
              <a:off x="7382497" y="1876349"/>
              <a:ext cx="1087234" cy="897643"/>
            </a:xfrm>
            <a:custGeom>
              <a:avLst/>
              <a:gdLst>
                <a:gd name="connsiteX0" fmla="*/ 67525 w 1087234"/>
                <a:gd name="connsiteY0" fmla="*/ 0 h 897643"/>
                <a:gd name="connsiteX1" fmla="*/ 328106 w 1087234"/>
                <a:gd name="connsiteY1" fmla="*/ 41749 h 897643"/>
                <a:gd name="connsiteX2" fmla="*/ 1084451 w 1087234"/>
                <a:gd name="connsiteY2" fmla="*/ 554560 h 897643"/>
                <a:gd name="connsiteX3" fmla="*/ 1087234 w 1087234"/>
                <a:gd name="connsiteY3" fmla="*/ 590047 h 897643"/>
                <a:gd name="connsiteX4" fmla="*/ 1087234 w 1087234"/>
                <a:gd name="connsiteY4" fmla="*/ 844365 h 897643"/>
                <a:gd name="connsiteX5" fmla="*/ 234867 w 1087234"/>
                <a:gd name="connsiteY5" fmla="*/ 860021 h 897643"/>
                <a:gd name="connsiteX6" fmla="*/ 243217 w 1087234"/>
                <a:gd name="connsiteY6" fmla="*/ 332597 h 897643"/>
                <a:gd name="connsiteX7" fmla="*/ 379 w 1087234"/>
                <a:gd name="connsiteY7" fmla="*/ 263712 h 897643"/>
                <a:gd name="connsiteX8" fmla="*/ 67525 w 1087234"/>
                <a:gd name="connsiteY8" fmla="*/ 0 h 897643"/>
                <a:gd name="connsiteX9" fmla="*/ 67525 w 1087234"/>
                <a:gd name="connsiteY9" fmla="*/ 0 h 8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234" h="897643" extrusionOk="0">
                  <a:moveTo>
                    <a:pt x="67525" y="0"/>
                  </a:moveTo>
                  <a:cubicBezTo>
                    <a:pt x="120754" y="4871"/>
                    <a:pt x="242869" y="26093"/>
                    <a:pt x="328106" y="41749"/>
                  </a:cubicBezTo>
                  <a:cubicBezTo>
                    <a:pt x="375073" y="229269"/>
                    <a:pt x="563985" y="579957"/>
                    <a:pt x="1084451" y="554560"/>
                  </a:cubicBezTo>
                  <a:lnTo>
                    <a:pt x="1087234" y="590047"/>
                  </a:lnTo>
                  <a:lnTo>
                    <a:pt x="1087234" y="844365"/>
                  </a:lnTo>
                  <a:cubicBezTo>
                    <a:pt x="709409" y="954303"/>
                    <a:pt x="234867" y="860021"/>
                    <a:pt x="234867" y="860021"/>
                  </a:cubicBezTo>
                  <a:cubicBezTo>
                    <a:pt x="217820" y="624489"/>
                    <a:pt x="243217" y="332597"/>
                    <a:pt x="243217" y="332597"/>
                  </a:cubicBezTo>
                  <a:cubicBezTo>
                    <a:pt x="77962" y="315550"/>
                    <a:pt x="379" y="263712"/>
                    <a:pt x="379" y="263712"/>
                  </a:cubicBezTo>
                  <a:cubicBezTo>
                    <a:pt x="-5883" y="176040"/>
                    <a:pt x="67525" y="0"/>
                    <a:pt x="67525" y="0"/>
                  </a:cubicBezTo>
                  <a:lnTo>
                    <a:pt x="67525" y="0"/>
                  </a:lnTo>
                  <a:close/>
                </a:path>
              </a:pathLst>
            </a:custGeom>
            <a:solidFill>
              <a:srgbClr val="00679D">
                <a:alpha val="30000"/>
              </a:srgbClr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Полилиния: фигура 66"/>
            <p:cNvSpPr/>
            <p:nvPr/>
          </p:nvSpPr>
          <p:spPr bwMode="auto">
            <a:xfrm>
              <a:off x="7449674" y="1916706"/>
              <a:ext cx="2173362" cy="3114019"/>
            </a:xfrm>
            <a:custGeom>
              <a:avLst/>
              <a:gdLst>
                <a:gd name="connsiteX0" fmla="*/ 714249 w 2173362"/>
                <a:gd name="connsiteY0" fmla="*/ 1286552 h 3114019"/>
                <a:gd name="connsiteX1" fmla="*/ 971698 w 2173362"/>
                <a:gd name="connsiteY1" fmla="*/ 691287 h 3114019"/>
                <a:gd name="connsiteX2" fmla="*/ 889941 w 2173362"/>
                <a:gd name="connsiteY2" fmla="*/ 93934 h 3114019"/>
                <a:gd name="connsiteX3" fmla="*/ 1065981 w 2173362"/>
                <a:gd name="connsiteY3" fmla="*/ 0 h 3114019"/>
                <a:gd name="connsiteX4" fmla="*/ 1258372 w 2173362"/>
                <a:gd name="connsiteY4" fmla="*/ 275889 h 3114019"/>
                <a:gd name="connsiteX5" fmla="*/ 1729783 w 2173362"/>
                <a:gd name="connsiteY5" fmla="*/ 18439 h 3114019"/>
                <a:gd name="connsiteX6" fmla="*/ 1925306 w 2173362"/>
                <a:gd name="connsiteY6" fmla="*/ 187173 h 3114019"/>
                <a:gd name="connsiteX7" fmla="*/ 1686643 w 2173362"/>
                <a:gd name="connsiteY7" fmla="*/ 1237846 h 3114019"/>
                <a:gd name="connsiteX8" fmla="*/ 2173362 w 2173362"/>
                <a:gd name="connsiteY8" fmla="*/ 2904658 h 3114019"/>
                <a:gd name="connsiteX9" fmla="*/ 0 w 2173362"/>
                <a:gd name="connsiteY9" fmla="*/ 2904658 h 3114019"/>
                <a:gd name="connsiteX10" fmla="*/ 714249 w 2173362"/>
                <a:gd name="connsiteY10" fmla="*/ 1286552 h 3114019"/>
                <a:gd name="connsiteX11" fmla="*/ 714249 w 2173362"/>
                <a:gd name="connsiteY11" fmla="*/ 1286552 h 311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362" h="3114019" extrusionOk="0">
                  <a:moveTo>
                    <a:pt x="714249" y="1286552"/>
                  </a:moveTo>
                  <a:cubicBezTo>
                    <a:pt x="973786" y="1094161"/>
                    <a:pt x="971698" y="691287"/>
                    <a:pt x="971698" y="691287"/>
                  </a:cubicBezTo>
                  <a:cubicBezTo>
                    <a:pt x="971698" y="691287"/>
                    <a:pt x="783134" y="219180"/>
                    <a:pt x="889941" y="93934"/>
                  </a:cubicBezTo>
                  <a:cubicBezTo>
                    <a:pt x="932733" y="43488"/>
                    <a:pt x="1000574" y="15308"/>
                    <a:pt x="1065981" y="0"/>
                  </a:cubicBezTo>
                  <a:cubicBezTo>
                    <a:pt x="1088942" y="92195"/>
                    <a:pt x="1150174" y="283890"/>
                    <a:pt x="1258372" y="275889"/>
                  </a:cubicBezTo>
                  <a:cubicBezTo>
                    <a:pt x="1373181" y="267539"/>
                    <a:pt x="1633066" y="88020"/>
                    <a:pt x="1729783" y="18439"/>
                  </a:cubicBezTo>
                  <a:cubicBezTo>
                    <a:pt x="1819891" y="46967"/>
                    <a:pt x="1906867" y="97413"/>
                    <a:pt x="1925306" y="187173"/>
                  </a:cubicBezTo>
                  <a:cubicBezTo>
                    <a:pt x="1966011" y="386870"/>
                    <a:pt x="1686643" y="1237846"/>
                    <a:pt x="1686643" y="1237846"/>
                  </a:cubicBezTo>
                  <a:cubicBezTo>
                    <a:pt x="1686643" y="1237846"/>
                    <a:pt x="2110739" y="2270428"/>
                    <a:pt x="2173362" y="2904658"/>
                  </a:cubicBezTo>
                  <a:cubicBezTo>
                    <a:pt x="2173362" y="2904658"/>
                    <a:pt x="1250022" y="3375721"/>
                    <a:pt x="0" y="2904658"/>
                  </a:cubicBezTo>
                  <a:cubicBezTo>
                    <a:pt x="348" y="2904310"/>
                    <a:pt x="454712" y="1479292"/>
                    <a:pt x="714249" y="1286552"/>
                  </a:cubicBezTo>
                  <a:lnTo>
                    <a:pt x="714249" y="1286552"/>
                  </a:lnTo>
                  <a:close/>
                </a:path>
              </a:pathLst>
            </a:custGeom>
            <a:solidFill>
              <a:srgbClr val="FF6699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Полилиния: фигура 67"/>
            <p:cNvSpPr/>
            <p:nvPr/>
          </p:nvSpPr>
          <p:spPr bwMode="auto">
            <a:xfrm>
              <a:off x="7450022" y="1935145"/>
              <a:ext cx="2173361" cy="3095580"/>
            </a:xfrm>
            <a:custGeom>
              <a:avLst/>
              <a:gdLst>
                <a:gd name="connsiteX0" fmla="*/ 1259416 w 2173361"/>
                <a:gd name="connsiteY0" fmla="*/ 1366570 h 3095580"/>
                <a:gd name="connsiteX1" fmla="*/ 1729783 w 2173361"/>
                <a:gd name="connsiteY1" fmla="*/ 0 h 3095580"/>
                <a:gd name="connsiteX2" fmla="*/ 1925306 w 2173361"/>
                <a:gd name="connsiteY2" fmla="*/ 168734 h 3095580"/>
                <a:gd name="connsiteX3" fmla="*/ 1686643 w 2173361"/>
                <a:gd name="connsiteY3" fmla="*/ 1219407 h 3095580"/>
                <a:gd name="connsiteX4" fmla="*/ 2173362 w 2173361"/>
                <a:gd name="connsiteY4" fmla="*/ 2886219 h 3095580"/>
                <a:gd name="connsiteX5" fmla="*/ 0 w 2173361"/>
                <a:gd name="connsiteY5" fmla="*/ 2886219 h 3095580"/>
                <a:gd name="connsiteX6" fmla="*/ 122462 w 2173361"/>
                <a:gd name="connsiteY6" fmla="*/ 2524050 h 3095580"/>
                <a:gd name="connsiteX7" fmla="*/ 1259416 w 2173361"/>
                <a:gd name="connsiteY7" fmla="*/ 1366570 h 3095580"/>
                <a:gd name="connsiteX8" fmla="*/ 1259416 w 2173361"/>
                <a:gd name="connsiteY8" fmla="*/ 1366570 h 309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361" h="3095580" extrusionOk="0">
                  <a:moveTo>
                    <a:pt x="1259416" y="1366570"/>
                  </a:moveTo>
                  <a:cubicBezTo>
                    <a:pt x="1787188" y="904901"/>
                    <a:pt x="1729783" y="0"/>
                    <a:pt x="1729783" y="0"/>
                  </a:cubicBezTo>
                  <a:cubicBezTo>
                    <a:pt x="1819891" y="28528"/>
                    <a:pt x="1906867" y="78974"/>
                    <a:pt x="1925306" y="168734"/>
                  </a:cubicBezTo>
                  <a:cubicBezTo>
                    <a:pt x="1966011" y="368431"/>
                    <a:pt x="1686643" y="1219407"/>
                    <a:pt x="1686643" y="1219407"/>
                  </a:cubicBezTo>
                  <a:cubicBezTo>
                    <a:pt x="1686643" y="1219407"/>
                    <a:pt x="2110739" y="2251989"/>
                    <a:pt x="2173362" y="2886219"/>
                  </a:cubicBezTo>
                  <a:cubicBezTo>
                    <a:pt x="2173362" y="2886219"/>
                    <a:pt x="1250022" y="3357282"/>
                    <a:pt x="0" y="2886219"/>
                  </a:cubicBezTo>
                  <a:cubicBezTo>
                    <a:pt x="0" y="2886219"/>
                    <a:pt x="48359" y="2734880"/>
                    <a:pt x="122462" y="2524050"/>
                  </a:cubicBezTo>
                  <a:cubicBezTo>
                    <a:pt x="1505385" y="2908485"/>
                    <a:pt x="1259416" y="1366570"/>
                    <a:pt x="1259416" y="1366570"/>
                  </a:cubicBezTo>
                  <a:lnTo>
                    <a:pt x="1259416" y="1366570"/>
                  </a:lnTo>
                  <a:close/>
                </a:path>
              </a:pathLst>
            </a:custGeom>
            <a:solidFill>
              <a:srgbClr val="FF5B7E">
                <a:alpha val="30000"/>
              </a:srgbClr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Полилиния: фигура 68"/>
            <p:cNvSpPr/>
            <p:nvPr/>
          </p:nvSpPr>
          <p:spPr bwMode="auto">
            <a:xfrm>
              <a:off x="8941880" y="3153785"/>
              <a:ext cx="316244" cy="242261"/>
            </a:xfrm>
            <a:custGeom>
              <a:avLst/>
              <a:gdLst>
                <a:gd name="connsiteX0" fmla="*/ 4480 w 316244"/>
                <a:gd name="connsiteY0" fmla="*/ 150018 h 242261"/>
                <a:gd name="connsiteX1" fmla="*/ 57014 w 316244"/>
                <a:gd name="connsiteY1" fmla="*/ 231080 h 242261"/>
                <a:gd name="connsiteX2" fmla="*/ 81715 w 316244"/>
                <a:gd name="connsiteY2" fmla="*/ 239778 h 242261"/>
                <a:gd name="connsiteX3" fmla="*/ 309245 w 316244"/>
                <a:gd name="connsiteY3" fmla="*/ 52953 h 242261"/>
                <a:gd name="connsiteX4" fmla="*/ 315159 w 316244"/>
                <a:gd name="connsiteY4" fmla="*/ 29991 h 242261"/>
                <a:gd name="connsiteX5" fmla="*/ 281413 w 316244"/>
                <a:gd name="connsiteY5" fmla="*/ 2159 h 242261"/>
                <a:gd name="connsiteX6" fmla="*/ 113027 w 316244"/>
                <a:gd name="connsiteY6" fmla="*/ 38689 h 242261"/>
                <a:gd name="connsiteX7" fmla="*/ 107808 w 316244"/>
                <a:gd name="connsiteY7" fmla="*/ 40776 h 242261"/>
                <a:gd name="connsiteX8" fmla="*/ 4132 w 316244"/>
                <a:gd name="connsiteY8" fmla="*/ 126013 h 242261"/>
                <a:gd name="connsiteX9" fmla="*/ 4480 w 316244"/>
                <a:gd name="connsiteY9" fmla="*/ 150018 h 242261"/>
                <a:gd name="connsiteX10" fmla="*/ 4480 w 316244"/>
                <a:gd name="connsiteY10" fmla="*/ 150018 h 24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244" h="242261" extrusionOk="0">
                  <a:moveTo>
                    <a:pt x="4480" y="150018"/>
                  </a:moveTo>
                  <a:lnTo>
                    <a:pt x="57014" y="231080"/>
                  </a:lnTo>
                  <a:cubicBezTo>
                    <a:pt x="63624" y="241169"/>
                    <a:pt x="75453" y="245344"/>
                    <a:pt x="81715" y="239778"/>
                  </a:cubicBezTo>
                  <a:lnTo>
                    <a:pt x="309245" y="52953"/>
                  </a:lnTo>
                  <a:cubicBezTo>
                    <a:pt x="315159" y="48082"/>
                    <a:pt x="317943" y="39385"/>
                    <a:pt x="315159" y="29991"/>
                  </a:cubicBezTo>
                  <a:cubicBezTo>
                    <a:pt x="312376" y="20250"/>
                    <a:pt x="304026" y="8421"/>
                    <a:pt x="281413" y="2159"/>
                  </a:cubicBezTo>
                  <a:cubicBezTo>
                    <a:pt x="237577" y="-10366"/>
                    <a:pt x="166256" y="35558"/>
                    <a:pt x="113027" y="38689"/>
                  </a:cubicBezTo>
                  <a:cubicBezTo>
                    <a:pt x="111287" y="38689"/>
                    <a:pt x="109200" y="39385"/>
                    <a:pt x="107808" y="40776"/>
                  </a:cubicBezTo>
                  <a:lnTo>
                    <a:pt x="4132" y="126013"/>
                  </a:lnTo>
                  <a:cubicBezTo>
                    <a:pt x="-1434" y="130536"/>
                    <a:pt x="-1434" y="140973"/>
                    <a:pt x="4480" y="150018"/>
                  </a:cubicBezTo>
                  <a:lnTo>
                    <a:pt x="4480" y="150018"/>
                  </a:lnTo>
                  <a:close/>
                </a:path>
              </a:pathLst>
            </a:custGeom>
            <a:solidFill>
              <a:srgbClr val="318FF1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Полилиния: фигура 69"/>
            <p:cNvSpPr/>
            <p:nvPr/>
          </p:nvSpPr>
          <p:spPr bwMode="auto">
            <a:xfrm>
              <a:off x="8241490" y="3373254"/>
              <a:ext cx="329585" cy="157111"/>
            </a:xfrm>
            <a:custGeom>
              <a:avLst/>
              <a:gdLst>
                <a:gd name="connsiteX0" fmla="*/ 15 w 329585"/>
                <a:gd name="connsiteY0" fmla="*/ 39792 h 157112"/>
                <a:gd name="connsiteX1" fmla="*/ 3147 w 329585"/>
                <a:gd name="connsiteY1" fmla="*/ 136509 h 157112"/>
                <a:gd name="connsiteX2" fmla="*/ 19846 w 329585"/>
                <a:gd name="connsiteY2" fmla="*/ 157036 h 157112"/>
                <a:gd name="connsiteX3" fmla="*/ 311390 w 329585"/>
                <a:gd name="connsiteY3" fmla="*/ 114591 h 157112"/>
                <a:gd name="connsiteX4" fmla="*/ 328438 w 329585"/>
                <a:gd name="connsiteY4" fmla="*/ 97892 h 157112"/>
                <a:gd name="connsiteX5" fmla="*/ 314174 w 329585"/>
                <a:gd name="connsiteY5" fmla="*/ 56839 h 157112"/>
                <a:gd name="connsiteX6" fmla="*/ 151354 w 329585"/>
                <a:gd name="connsiteY6" fmla="*/ 1174 h 157112"/>
                <a:gd name="connsiteX7" fmla="*/ 145788 w 329585"/>
                <a:gd name="connsiteY7" fmla="*/ 131 h 157112"/>
                <a:gd name="connsiteX8" fmla="*/ 12888 w 329585"/>
                <a:gd name="connsiteY8" fmla="*/ 19613 h 157112"/>
                <a:gd name="connsiteX9" fmla="*/ 15 w 329585"/>
                <a:gd name="connsiteY9" fmla="*/ 39792 h 15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9585" h="157112" extrusionOk="0">
                  <a:moveTo>
                    <a:pt x="15" y="39792"/>
                  </a:moveTo>
                  <a:lnTo>
                    <a:pt x="3147" y="136509"/>
                  </a:lnTo>
                  <a:cubicBezTo>
                    <a:pt x="3494" y="148338"/>
                    <a:pt x="11496" y="158079"/>
                    <a:pt x="19846" y="157036"/>
                  </a:cubicBezTo>
                  <a:lnTo>
                    <a:pt x="311390" y="114591"/>
                  </a:lnTo>
                  <a:cubicBezTo>
                    <a:pt x="319044" y="113547"/>
                    <a:pt x="325655" y="107633"/>
                    <a:pt x="328438" y="97892"/>
                  </a:cubicBezTo>
                  <a:cubicBezTo>
                    <a:pt x="331221" y="87802"/>
                    <a:pt x="329829" y="73886"/>
                    <a:pt x="314174" y="56839"/>
                  </a:cubicBezTo>
                  <a:cubicBezTo>
                    <a:pt x="283210" y="23440"/>
                    <a:pt x="198321" y="25875"/>
                    <a:pt x="151354" y="1174"/>
                  </a:cubicBezTo>
                  <a:cubicBezTo>
                    <a:pt x="149615" y="131"/>
                    <a:pt x="147875" y="-218"/>
                    <a:pt x="145788" y="131"/>
                  </a:cubicBezTo>
                  <a:lnTo>
                    <a:pt x="12888" y="19613"/>
                  </a:lnTo>
                  <a:cubicBezTo>
                    <a:pt x="5234" y="20309"/>
                    <a:pt x="-332" y="29007"/>
                    <a:pt x="15" y="39792"/>
                  </a:cubicBezTo>
                  <a:close/>
                </a:path>
              </a:pathLst>
            </a:custGeom>
            <a:solidFill>
              <a:srgbClr val="318FF1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Полилиния: фигура 70"/>
            <p:cNvSpPr/>
            <p:nvPr/>
          </p:nvSpPr>
          <p:spPr bwMode="auto">
            <a:xfrm>
              <a:off x="8143744" y="2688011"/>
              <a:ext cx="919860" cy="632491"/>
            </a:xfrm>
            <a:custGeom>
              <a:avLst/>
              <a:gdLst>
                <a:gd name="connsiteX0" fmla="*/ 603267 w 919860"/>
                <a:gd name="connsiteY0" fmla="*/ 156905 h 632491"/>
                <a:gd name="connsiteX1" fmla="*/ 919861 w 919860"/>
                <a:gd name="connsiteY1" fmla="*/ 467584 h 632491"/>
                <a:gd name="connsiteX2" fmla="*/ 785569 w 919860"/>
                <a:gd name="connsiteY2" fmla="*/ 632491 h 632491"/>
                <a:gd name="connsiteX3" fmla="*/ 477673 w 919860"/>
                <a:gd name="connsiteY3" fmla="*/ 383043 h 632491"/>
                <a:gd name="connsiteX4" fmla="*/ 240402 w 919860"/>
                <a:gd name="connsiteY4" fmla="*/ 362517 h 632491"/>
                <a:gd name="connsiteX5" fmla="*/ 0 w 919860"/>
                <a:gd name="connsiteY5" fmla="*/ 120723 h 632491"/>
                <a:gd name="connsiteX6" fmla="*/ 25049 w 919860"/>
                <a:gd name="connsiteY6" fmla="*/ 21918 h 632491"/>
                <a:gd name="connsiteX7" fmla="*/ 419225 w 919860"/>
                <a:gd name="connsiteY7" fmla="*/ 0 h 632491"/>
                <a:gd name="connsiteX8" fmla="*/ 557344 w 919860"/>
                <a:gd name="connsiteY8" fmla="*/ 111330 h 632491"/>
                <a:gd name="connsiteX9" fmla="*/ 603267 w 919860"/>
                <a:gd name="connsiteY9" fmla="*/ 156905 h 632491"/>
                <a:gd name="connsiteX10" fmla="*/ 603267 w 919860"/>
                <a:gd name="connsiteY10" fmla="*/ 156905 h 63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9860" h="632491" extrusionOk="0">
                  <a:moveTo>
                    <a:pt x="603267" y="156905"/>
                  </a:moveTo>
                  <a:cubicBezTo>
                    <a:pt x="603267" y="156905"/>
                    <a:pt x="859325" y="364256"/>
                    <a:pt x="919861" y="467584"/>
                  </a:cubicBezTo>
                  <a:cubicBezTo>
                    <a:pt x="919861" y="467584"/>
                    <a:pt x="890637" y="571260"/>
                    <a:pt x="785569" y="632491"/>
                  </a:cubicBezTo>
                  <a:cubicBezTo>
                    <a:pt x="785569" y="632491"/>
                    <a:pt x="509333" y="396959"/>
                    <a:pt x="477673" y="383043"/>
                  </a:cubicBezTo>
                  <a:cubicBezTo>
                    <a:pt x="446362" y="368779"/>
                    <a:pt x="240402" y="362517"/>
                    <a:pt x="240402" y="362517"/>
                  </a:cubicBezTo>
                  <a:cubicBezTo>
                    <a:pt x="240402" y="362517"/>
                    <a:pt x="0" y="122462"/>
                    <a:pt x="0" y="120723"/>
                  </a:cubicBezTo>
                  <a:cubicBezTo>
                    <a:pt x="0" y="118983"/>
                    <a:pt x="14264" y="21918"/>
                    <a:pt x="25049" y="21918"/>
                  </a:cubicBezTo>
                  <a:cubicBezTo>
                    <a:pt x="35834" y="21918"/>
                    <a:pt x="419225" y="0"/>
                    <a:pt x="419225" y="0"/>
                  </a:cubicBezTo>
                  <a:lnTo>
                    <a:pt x="557344" y="111330"/>
                  </a:lnTo>
                  <a:lnTo>
                    <a:pt x="603267" y="156905"/>
                  </a:lnTo>
                  <a:lnTo>
                    <a:pt x="603267" y="156905"/>
                  </a:lnTo>
                  <a:close/>
                </a:path>
              </a:pathLst>
            </a:custGeom>
            <a:solidFill>
              <a:srgbClr val="232222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Полилиния: фигура 71"/>
            <p:cNvSpPr/>
            <p:nvPr/>
          </p:nvSpPr>
          <p:spPr bwMode="auto">
            <a:xfrm>
              <a:off x="7612627" y="2659714"/>
              <a:ext cx="829169" cy="765855"/>
            </a:xfrm>
            <a:custGeom>
              <a:avLst/>
              <a:gdLst>
                <a:gd name="connsiteX0" fmla="*/ 4737 w 829169"/>
                <a:gd name="connsiteY0" fmla="*/ 77004 h 765855"/>
                <a:gd name="connsiteX1" fmla="*/ 187387 w 829169"/>
                <a:gd name="connsiteY1" fmla="*/ 354980 h 765855"/>
                <a:gd name="connsiteX2" fmla="*/ 514070 w 829169"/>
                <a:gd name="connsiteY2" fmla="*/ 400556 h 765855"/>
                <a:gd name="connsiteX3" fmla="*/ 595828 w 829169"/>
                <a:gd name="connsiteY3" fmla="*/ 765856 h 765855"/>
                <a:gd name="connsiteX4" fmla="*/ 815703 w 829169"/>
                <a:gd name="connsiteY4" fmla="*/ 711235 h 765855"/>
                <a:gd name="connsiteX5" fmla="*/ 592697 w 829169"/>
                <a:gd name="connsiteY5" fmla="*/ 69350 h 765855"/>
                <a:gd name="connsiteX6" fmla="*/ 4737 w 829169"/>
                <a:gd name="connsiteY6" fmla="*/ 77004 h 765855"/>
                <a:gd name="connsiteX7" fmla="*/ 4737 w 829169"/>
                <a:gd name="connsiteY7" fmla="*/ 77004 h 76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9169" h="765855" extrusionOk="0">
                  <a:moveTo>
                    <a:pt x="4737" y="77004"/>
                  </a:moveTo>
                  <a:cubicBezTo>
                    <a:pt x="4737" y="77004"/>
                    <a:pt x="-46405" y="317059"/>
                    <a:pt x="187387" y="354980"/>
                  </a:cubicBezTo>
                  <a:cubicBezTo>
                    <a:pt x="421527" y="392554"/>
                    <a:pt x="514070" y="400556"/>
                    <a:pt x="514070" y="400556"/>
                  </a:cubicBezTo>
                  <a:lnTo>
                    <a:pt x="595828" y="765856"/>
                  </a:lnTo>
                  <a:cubicBezTo>
                    <a:pt x="595828" y="765856"/>
                    <a:pt x="715159" y="755419"/>
                    <a:pt x="815703" y="711235"/>
                  </a:cubicBezTo>
                  <a:cubicBezTo>
                    <a:pt x="815703" y="711235"/>
                    <a:pt x="911377" y="229387"/>
                    <a:pt x="592697" y="69350"/>
                  </a:cubicBezTo>
                  <a:cubicBezTo>
                    <a:pt x="274016" y="-91034"/>
                    <a:pt x="4737" y="77004"/>
                    <a:pt x="4737" y="77004"/>
                  </a:cubicBezTo>
                  <a:lnTo>
                    <a:pt x="4737" y="77004"/>
                  </a:ln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Полилиния: фигура 72"/>
            <p:cNvSpPr/>
            <p:nvPr/>
          </p:nvSpPr>
          <p:spPr bwMode="auto">
            <a:xfrm>
              <a:off x="7543493" y="2292752"/>
              <a:ext cx="1535418" cy="630770"/>
            </a:xfrm>
            <a:custGeom>
              <a:avLst/>
              <a:gdLst>
                <a:gd name="connsiteX0" fmla="*/ 86743 w 1535418"/>
                <a:gd name="connsiteY0" fmla="*/ 12216 h 630770"/>
                <a:gd name="connsiteX1" fmla="*/ 357065 w 1535418"/>
                <a:gd name="connsiteY1" fmla="*/ 80058 h 630770"/>
                <a:gd name="connsiteX2" fmla="*/ 1127327 w 1535418"/>
                <a:gd name="connsiteY2" fmla="*/ 313850 h 630770"/>
                <a:gd name="connsiteX3" fmla="*/ 1292929 w 1535418"/>
                <a:gd name="connsiteY3" fmla="*/ 240442 h 630770"/>
                <a:gd name="connsiteX4" fmla="*/ 1524286 w 1535418"/>
                <a:gd name="connsiteY4" fmla="*/ 447793 h 630770"/>
                <a:gd name="connsiteX5" fmla="*/ 1535419 w 1535418"/>
                <a:gd name="connsiteY5" fmla="*/ 462057 h 630770"/>
                <a:gd name="connsiteX6" fmla="*/ 1179512 w 1535418"/>
                <a:gd name="connsiteY6" fmla="*/ 630096 h 630770"/>
                <a:gd name="connsiteX7" fmla="*/ 252346 w 1535418"/>
                <a:gd name="connsiteY7" fmla="*/ 240790 h 630770"/>
                <a:gd name="connsiteX8" fmla="*/ 105182 w 1535418"/>
                <a:gd name="connsiteY8" fmla="*/ 249140 h 630770"/>
                <a:gd name="connsiteX9" fmla="*/ 811 w 1535418"/>
                <a:gd name="connsiteY9" fmla="*/ 181994 h 630770"/>
                <a:gd name="connsiteX10" fmla="*/ 86743 w 1535418"/>
                <a:gd name="connsiteY10" fmla="*/ 12216 h 630770"/>
                <a:gd name="connsiteX11" fmla="*/ 86743 w 1535418"/>
                <a:gd name="connsiteY11" fmla="*/ 12216 h 63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5418" h="630770" extrusionOk="0">
                  <a:moveTo>
                    <a:pt x="86743" y="12216"/>
                  </a:moveTo>
                  <a:cubicBezTo>
                    <a:pt x="152497" y="-31272"/>
                    <a:pt x="310098" y="53269"/>
                    <a:pt x="357065" y="80058"/>
                  </a:cubicBezTo>
                  <a:cubicBezTo>
                    <a:pt x="360196" y="83189"/>
                    <a:pt x="1096015" y="312458"/>
                    <a:pt x="1127327" y="313850"/>
                  </a:cubicBezTo>
                  <a:cubicBezTo>
                    <a:pt x="1208736" y="317329"/>
                    <a:pt x="1272403" y="260968"/>
                    <a:pt x="1292929" y="240442"/>
                  </a:cubicBezTo>
                  <a:cubicBezTo>
                    <a:pt x="1320762" y="278712"/>
                    <a:pt x="1403911" y="382735"/>
                    <a:pt x="1524286" y="447793"/>
                  </a:cubicBezTo>
                  <a:cubicBezTo>
                    <a:pt x="1531244" y="456839"/>
                    <a:pt x="1535419" y="462057"/>
                    <a:pt x="1535419" y="462057"/>
                  </a:cubicBezTo>
                  <a:cubicBezTo>
                    <a:pt x="1535419" y="462057"/>
                    <a:pt x="1397997" y="610613"/>
                    <a:pt x="1179512" y="630096"/>
                  </a:cubicBezTo>
                  <a:cubicBezTo>
                    <a:pt x="961028" y="649578"/>
                    <a:pt x="252346" y="240790"/>
                    <a:pt x="252346" y="240790"/>
                  </a:cubicBezTo>
                  <a:cubicBezTo>
                    <a:pt x="191114" y="228961"/>
                    <a:pt x="127100" y="224438"/>
                    <a:pt x="105182" y="249140"/>
                  </a:cubicBezTo>
                  <a:cubicBezTo>
                    <a:pt x="58563" y="300977"/>
                    <a:pt x="4985" y="214001"/>
                    <a:pt x="811" y="181994"/>
                  </a:cubicBezTo>
                  <a:cubicBezTo>
                    <a:pt x="-3712" y="149639"/>
                    <a:pt x="8812" y="63358"/>
                    <a:pt x="86743" y="12216"/>
                  </a:cubicBezTo>
                  <a:lnTo>
                    <a:pt x="86743" y="12216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Полилиния: фигура 73"/>
            <p:cNvSpPr/>
            <p:nvPr/>
          </p:nvSpPr>
          <p:spPr bwMode="auto">
            <a:xfrm>
              <a:off x="7635882" y="2819012"/>
              <a:ext cx="447689" cy="311351"/>
            </a:xfrm>
            <a:custGeom>
              <a:avLst/>
              <a:gdLst>
                <a:gd name="connsiteX0" fmla="*/ 78895 w 447689"/>
                <a:gd name="connsiteY0" fmla="*/ 51649 h 311351"/>
                <a:gd name="connsiteX1" fmla="*/ 22186 w 447689"/>
                <a:gd name="connsiteY1" fmla="*/ 209250 h 311351"/>
                <a:gd name="connsiteX2" fmla="*/ 123079 w 447689"/>
                <a:gd name="connsiteY2" fmla="*/ 292051 h 311351"/>
                <a:gd name="connsiteX3" fmla="*/ 417406 w 447689"/>
                <a:gd name="connsiteY3" fmla="*/ 230472 h 311351"/>
                <a:gd name="connsiteX4" fmla="*/ 437237 w 447689"/>
                <a:gd name="connsiteY4" fmla="*/ 156020 h 311351"/>
                <a:gd name="connsiteX5" fmla="*/ 433062 w 447689"/>
                <a:gd name="connsiteY5" fmla="*/ 93398 h 311351"/>
                <a:gd name="connsiteX6" fmla="*/ 413231 w 447689"/>
                <a:gd name="connsiteY6" fmla="*/ 53736 h 311351"/>
                <a:gd name="connsiteX7" fmla="*/ 384008 w 447689"/>
                <a:gd name="connsiteY7" fmla="*/ 64174 h 311351"/>
                <a:gd name="connsiteX8" fmla="*/ 354784 w 447689"/>
                <a:gd name="connsiteY8" fmla="*/ 46430 h 311351"/>
                <a:gd name="connsiteX9" fmla="*/ 143257 w 447689"/>
                <a:gd name="connsiteY9" fmla="*/ 138625 h 311351"/>
                <a:gd name="connsiteX10" fmla="*/ 160305 w 447689"/>
                <a:gd name="connsiteY10" fmla="*/ 65217 h 311351"/>
                <a:gd name="connsiteX11" fmla="*/ 183614 w 447689"/>
                <a:gd name="connsiteY11" fmla="*/ 23469 h 311351"/>
                <a:gd name="connsiteX12" fmla="*/ 183962 w 447689"/>
                <a:gd name="connsiteY12" fmla="*/ 9900 h 311351"/>
                <a:gd name="connsiteX13" fmla="*/ 163436 w 447689"/>
                <a:gd name="connsiteY13" fmla="*/ 4682 h 311351"/>
                <a:gd name="connsiteX14" fmla="*/ 111946 w 447689"/>
                <a:gd name="connsiteY14" fmla="*/ 46082 h 311351"/>
                <a:gd name="connsiteX15" fmla="*/ 78895 w 447689"/>
                <a:gd name="connsiteY15" fmla="*/ 51649 h 311351"/>
                <a:gd name="connsiteX16" fmla="*/ 78895 w 447689"/>
                <a:gd name="connsiteY16" fmla="*/ 51649 h 31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89" h="311351" extrusionOk="0">
                  <a:moveTo>
                    <a:pt x="78895" y="51649"/>
                  </a:moveTo>
                  <a:cubicBezTo>
                    <a:pt x="6183" y="65913"/>
                    <a:pt x="-24433" y="151846"/>
                    <a:pt x="22186" y="209250"/>
                  </a:cubicBezTo>
                  <a:cubicBezTo>
                    <a:pt x="45844" y="238126"/>
                    <a:pt x="79939" y="272221"/>
                    <a:pt x="123079" y="292051"/>
                  </a:cubicBezTo>
                  <a:cubicBezTo>
                    <a:pt x="209011" y="331712"/>
                    <a:pt x="372179" y="309794"/>
                    <a:pt x="417406" y="230472"/>
                  </a:cubicBezTo>
                  <a:cubicBezTo>
                    <a:pt x="462286" y="150802"/>
                    <a:pt x="437237" y="156020"/>
                    <a:pt x="437237" y="156020"/>
                  </a:cubicBezTo>
                  <a:cubicBezTo>
                    <a:pt x="437237" y="156020"/>
                    <a:pt x="463330" y="106966"/>
                    <a:pt x="433062" y="93398"/>
                  </a:cubicBezTo>
                  <a:cubicBezTo>
                    <a:pt x="433062" y="93398"/>
                    <a:pt x="438281" y="55824"/>
                    <a:pt x="413231" y="53736"/>
                  </a:cubicBezTo>
                  <a:cubicBezTo>
                    <a:pt x="413231" y="53736"/>
                    <a:pt x="396532" y="53736"/>
                    <a:pt x="384008" y="64174"/>
                  </a:cubicBezTo>
                  <a:cubicBezTo>
                    <a:pt x="384008" y="64174"/>
                    <a:pt x="380876" y="41212"/>
                    <a:pt x="354784" y="46430"/>
                  </a:cubicBezTo>
                  <a:cubicBezTo>
                    <a:pt x="328691" y="51649"/>
                    <a:pt x="227102" y="132363"/>
                    <a:pt x="143257" y="138625"/>
                  </a:cubicBezTo>
                  <a:cubicBezTo>
                    <a:pt x="77155" y="143496"/>
                    <a:pt x="133516" y="88875"/>
                    <a:pt x="160305" y="65217"/>
                  </a:cubicBezTo>
                  <a:cubicBezTo>
                    <a:pt x="172481" y="54432"/>
                    <a:pt x="181179" y="39820"/>
                    <a:pt x="183614" y="23469"/>
                  </a:cubicBezTo>
                  <a:cubicBezTo>
                    <a:pt x="184310" y="18946"/>
                    <a:pt x="184658" y="14423"/>
                    <a:pt x="183962" y="9900"/>
                  </a:cubicBezTo>
                  <a:cubicBezTo>
                    <a:pt x="182571" y="-189"/>
                    <a:pt x="169350" y="-3668"/>
                    <a:pt x="163436" y="4682"/>
                  </a:cubicBezTo>
                  <a:cubicBezTo>
                    <a:pt x="152651" y="19642"/>
                    <a:pt x="133168" y="41908"/>
                    <a:pt x="111946" y="46082"/>
                  </a:cubicBezTo>
                  <a:cubicBezTo>
                    <a:pt x="103596" y="47822"/>
                    <a:pt x="91767" y="49214"/>
                    <a:pt x="78895" y="51649"/>
                  </a:cubicBezTo>
                  <a:lnTo>
                    <a:pt x="78895" y="51649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Полилиния: фигура 74"/>
            <p:cNvSpPr/>
            <p:nvPr/>
          </p:nvSpPr>
          <p:spPr bwMode="auto">
            <a:xfrm>
              <a:off x="8666645" y="1638730"/>
              <a:ext cx="276236" cy="399046"/>
            </a:xfrm>
            <a:custGeom>
              <a:avLst/>
              <a:gdLst>
                <a:gd name="connsiteX0" fmla="*/ 276237 w 276236"/>
                <a:gd name="connsiteY0" fmla="*/ 69929 h 399046"/>
                <a:gd name="connsiteX1" fmla="*/ 272758 w 276236"/>
                <a:gd name="connsiteY1" fmla="*/ 340251 h 399046"/>
                <a:gd name="connsiteX2" fmla="*/ 39661 w 276236"/>
                <a:gd name="connsiteY2" fmla="*/ 399047 h 399046"/>
                <a:gd name="connsiteX3" fmla="*/ 0 w 276236"/>
                <a:gd name="connsiteY3" fmla="*/ 336076 h 399046"/>
                <a:gd name="connsiteX4" fmla="*/ 10785 w 276236"/>
                <a:gd name="connsiteY4" fmla="*/ 83845 h 399046"/>
                <a:gd name="connsiteX5" fmla="*/ 248404 w 276236"/>
                <a:gd name="connsiteY5" fmla="*/ 0 h 39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36" h="399046" extrusionOk="0">
                  <a:moveTo>
                    <a:pt x="276237" y="69929"/>
                  </a:moveTo>
                  <a:lnTo>
                    <a:pt x="272758" y="340251"/>
                  </a:lnTo>
                  <a:lnTo>
                    <a:pt x="39661" y="399047"/>
                  </a:lnTo>
                  <a:lnTo>
                    <a:pt x="0" y="336076"/>
                  </a:lnTo>
                  <a:lnTo>
                    <a:pt x="10785" y="83845"/>
                  </a:lnTo>
                  <a:lnTo>
                    <a:pt x="248404" y="0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Полилиния: фигура 75"/>
            <p:cNvSpPr/>
            <p:nvPr/>
          </p:nvSpPr>
          <p:spPr bwMode="auto">
            <a:xfrm>
              <a:off x="8926459" y="1216146"/>
              <a:ext cx="552707" cy="641729"/>
            </a:xfrm>
            <a:custGeom>
              <a:avLst/>
              <a:gdLst>
                <a:gd name="connsiteX0" fmla="*/ 270045 w 552707"/>
                <a:gd name="connsiteY0" fmla="*/ 11012 h 641729"/>
                <a:gd name="connsiteX1" fmla="*/ 492704 w 552707"/>
                <a:gd name="connsiteY1" fmla="*/ 59719 h 641729"/>
                <a:gd name="connsiteX2" fmla="*/ 487486 w 552707"/>
                <a:gd name="connsiteY2" fmla="*/ 428498 h 641729"/>
                <a:gd name="connsiteX3" fmla="*/ 352499 w 552707"/>
                <a:gd name="connsiteY3" fmla="*/ 610105 h 641729"/>
                <a:gd name="connsiteX4" fmla="*/ 22337 w 552707"/>
                <a:gd name="connsiteY4" fmla="*/ 553048 h 641729"/>
                <a:gd name="connsiteX5" fmla="*/ 58867 w 552707"/>
                <a:gd name="connsiteY5" fmla="*/ 276812 h 641729"/>
                <a:gd name="connsiteX6" fmla="*/ 270045 w 552707"/>
                <a:gd name="connsiteY6" fmla="*/ 11012 h 641729"/>
                <a:gd name="connsiteX7" fmla="*/ 270045 w 552707"/>
                <a:gd name="connsiteY7" fmla="*/ 11012 h 64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707" h="641729" extrusionOk="0">
                  <a:moveTo>
                    <a:pt x="270045" y="11012"/>
                  </a:moveTo>
                  <a:cubicBezTo>
                    <a:pt x="270045" y="11012"/>
                    <a:pt x="389029" y="-34563"/>
                    <a:pt x="492704" y="59719"/>
                  </a:cubicBezTo>
                  <a:cubicBezTo>
                    <a:pt x="596380" y="153653"/>
                    <a:pt x="546282" y="383966"/>
                    <a:pt x="487486" y="428498"/>
                  </a:cubicBezTo>
                  <a:cubicBezTo>
                    <a:pt x="428690" y="473378"/>
                    <a:pt x="461741" y="558615"/>
                    <a:pt x="352499" y="610105"/>
                  </a:cubicBezTo>
                  <a:cubicBezTo>
                    <a:pt x="243257" y="661595"/>
                    <a:pt x="88787" y="655332"/>
                    <a:pt x="22337" y="553048"/>
                  </a:cubicBezTo>
                  <a:cubicBezTo>
                    <a:pt x="-44113" y="450416"/>
                    <a:pt x="58867" y="276812"/>
                    <a:pt x="58867" y="276812"/>
                  </a:cubicBezTo>
                  <a:lnTo>
                    <a:pt x="270045" y="11012"/>
                  </a:lnTo>
                  <a:lnTo>
                    <a:pt x="270045" y="11012"/>
                  </a:ln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Полилиния: фигура 76"/>
            <p:cNvSpPr/>
            <p:nvPr/>
          </p:nvSpPr>
          <p:spPr bwMode="auto">
            <a:xfrm>
              <a:off x="8438596" y="1299247"/>
              <a:ext cx="121413" cy="148075"/>
            </a:xfrm>
            <a:custGeom>
              <a:avLst/>
              <a:gdLst>
                <a:gd name="connsiteX0" fmla="*/ 118807 w 121413"/>
                <a:gd name="connsiteY0" fmla="*/ 60115 h 148075"/>
                <a:gd name="connsiteX1" fmla="*/ 78102 w 121413"/>
                <a:gd name="connsiteY1" fmla="*/ 146744 h 148075"/>
                <a:gd name="connsiteX2" fmla="*/ 2607 w 121413"/>
                <a:gd name="connsiteY2" fmla="*/ 87948 h 148075"/>
                <a:gd name="connsiteX3" fmla="*/ 43311 w 121413"/>
                <a:gd name="connsiteY3" fmla="*/ 1319 h 148075"/>
                <a:gd name="connsiteX4" fmla="*/ 118807 w 121413"/>
                <a:gd name="connsiteY4" fmla="*/ 60115 h 14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13" h="148075" extrusionOk="0">
                  <a:moveTo>
                    <a:pt x="118807" y="60115"/>
                  </a:moveTo>
                  <a:cubicBezTo>
                    <a:pt x="128548" y="100124"/>
                    <a:pt x="110109" y="139090"/>
                    <a:pt x="78102" y="146744"/>
                  </a:cubicBezTo>
                  <a:cubicBezTo>
                    <a:pt x="46095" y="154397"/>
                    <a:pt x="12348" y="128305"/>
                    <a:pt x="2607" y="87948"/>
                  </a:cubicBezTo>
                  <a:cubicBezTo>
                    <a:pt x="-7135" y="47939"/>
                    <a:pt x="11304" y="8973"/>
                    <a:pt x="43311" y="1319"/>
                  </a:cubicBezTo>
                  <a:cubicBezTo>
                    <a:pt x="75667" y="-6335"/>
                    <a:pt x="109413" y="20106"/>
                    <a:pt x="118807" y="60115"/>
                  </a:cubicBezTo>
                  <a:close/>
                </a:path>
              </a:pathLst>
            </a:custGeom>
            <a:solidFill>
              <a:srgbClr val="F9989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Полилиния: фигура 77"/>
            <p:cNvSpPr/>
            <p:nvPr/>
          </p:nvSpPr>
          <p:spPr bwMode="auto">
            <a:xfrm>
              <a:off x="8508650" y="1020967"/>
              <a:ext cx="728177" cy="748789"/>
            </a:xfrm>
            <a:custGeom>
              <a:avLst/>
              <a:gdLst>
                <a:gd name="connsiteX0" fmla="*/ 26139 w 728177"/>
                <a:gd name="connsiteY0" fmla="*/ 561054 h 748789"/>
                <a:gd name="connsiteX1" fmla="*/ 10483 w 728177"/>
                <a:gd name="connsiteY1" fmla="*/ 505738 h 748789"/>
                <a:gd name="connsiteX2" fmla="*/ 1090 w 728177"/>
                <a:gd name="connsiteY2" fmla="*/ 355791 h 748789"/>
                <a:gd name="connsiteX3" fmla="*/ 1438 w 728177"/>
                <a:gd name="connsiteY3" fmla="*/ 326219 h 748789"/>
                <a:gd name="connsiteX4" fmla="*/ 22312 w 728177"/>
                <a:gd name="connsiteY4" fmla="*/ 205148 h 748789"/>
                <a:gd name="connsiteX5" fmla="*/ 344124 w 728177"/>
                <a:gd name="connsiteY5" fmla="*/ 928 h 748789"/>
                <a:gd name="connsiteX6" fmla="*/ 635668 w 728177"/>
                <a:gd name="connsiteY6" fmla="*/ 367271 h 748789"/>
                <a:gd name="connsiteX7" fmla="*/ 697943 w 728177"/>
                <a:gd name="connsiteY7" fmla="*/ 371794 h 748789"/>
                <a:gd name="connsiteX8" fmla="*/ 710468 w 728177"/>
                <a:gd name="connsiteY8" fmla="*/ 491473 h 748789"/>
                <a:gd name="connsiteX9" fmla="*/ 596355 w 728177"/>
                <a:gd name="connsiteY9" fmla="*/ 529743 h 748789"/>
                <a:gd name="connsiteX10" fmla="*/ 583483 w 728177"/>
                <a:gd name="connsiteY10" fmla="*/ 518610 h 748789"/>
                <a:gd name="connsiteX11" fmla="*/ 248102 w 728177"/>
                <a:gd name="connsiteY11" fmla="*/ 744748 h 748789"/>
                <a:gd name="connsiteX12" fmla="*/ 68236 w 728177"/>
                <a:gd name="connsiteY12" fmla="*/ 635506 h 748789"/>
                <a:gd name="connsiteX13" fmla="*/ 59190 w 728177"/>
                <a:gd name="connsiteY13" fmla="*/ 624025 h 748789"/>
                <a:gd name="connsiteX14" fmla="*/ 26139 w 728177"/>
                <a:gd name="connsiteY14" fmla="*/ 561054 h 748789"/>
                <a:gd name="connsiteX15" fmla="*/ 26139 w 728177"/>
                <a:gd name="connsiteY15" fmla="*/ 561054 h 74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8177" h="748789" extrusionOk="0">
                  <a:moveTo>
                    <a:pt x="26139" y="561054"/>
                  </a:moveTo>
                  <a:cubicBezTo>
                    <a:pt x="19181" y="543311"/>
                    <a:pt x="13962" y="524872"/>
                    <a:pt x="10483" y="505738"/>
                  </a:cubicBezTo>
                  <a:cubicBezTo>
                    <a:pt x="-302" y="454248"/>
                    <a:pt x="-1345" y="401366"/>
                    <a:pt x="1090" y="355791"/>
                  </a:cubicBezTo>
                  <a:cubicBezTo>
                    <a:pt x="1786" y="346049"/>
                    <a:pt x="1438" y="336308"/>
                    <a:pt x="1438" y="326219"/>
                  </a:cubicBezTo>
                  <a:cubicBezTo>
                    <a:pt x="742" y="286558"/>
                    <a:pt x="7004" y="245853"/>
                    <a:pt x="22312" y="205148"/>
                  </a:cubicBezTo>
                  <a:cubicBezTo>
                    <a:pt x="72062" y="74336"/>
                    <a:pt x="204614" y="-9858"/>
                    <a:pt x="344124" y="928"/>
                  </a:cubicBezTo>
                  <a:cubicBezTo>
                    <a:pt x="532341" y="15540"/>
                    <a:pt x="663501" y="185665"/>
                    <a:pt x="635668" y="367271"/>
                  </a:cubicBezTo>
                  <a:cubicBezTo>
                    <a:pt x="657239" y="359270"/>
                    <a:pt x="679505" y="360313"/>
                    <a:pt x="697943" y="371794"/>
                  </a:cubicBezTo>
                  <a:cubicBezTo>
                    <a:pt x="732734" y="394060"/>
                    <a:pt x="738300" y="447637"/>
                    <a:pt x="710468" y="491473"/>
                  </a:cubicBezTo>
                  <a:cubicBezTo>
                    <a:pt x="682288" y="534962"/>
                    <a:pt x="631494" y="552357"/>
                    <a:pt x="596355" y="529743"/>
                  </a:cubicBezTo>
                  <a:cubicBezTo>
                    <a:pt x="591485" y="526612"/>
                    <a:pt x="587310" y="522785"/>
                    <a:pt x="583483" y="518610"/>
                  </a:cubicBezTo>
                  <a:cubicBezTo>
                    <a:pt x="544169" y="670645"/>
                    <a:pt x="399441" y="770493"/>
                    <a:pt x="248102" y="744748"/>
                  </a:cubicBezTo>
                  <a:cubicBezTo>
                    <a:pt x="173999" y="732224"/>
                    <a:pt x="111376" y="691867"/>
                    <a:pt x="68236" y="635506"/>
                  </a:cubicBezTo>
                  <a:cubicBezTo>
                    <a:pt x="65452" y="632027"/>
                    <a:pt x="62321" y="628200"/>
                    <a:pt x="59190" y="624025"/>
                  </a:cubicBezTo>
                  <a:cubicBezTo>
                    <a:pt x="45274" y="604543"/>
                    <a:pt x="34489" y="583320"/>
                    <a:pt x="26139" y="561054"/>
                  </a:cubicBezTo>
                  <a:lnTo>
                    <a:pt x="26139" y="561054"/>
                  </a:lnTo>
                  <a:close/>
                </a:path>
              </a:pathLst>
            </a:custGeom>
            <a:solidFill>
              <a:srgbClr val="FFC0BB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Полилиния: фигура 78"/>
            <p:cNvSpPr/>
            <p:nvPr/>
          </p:nvSpPr>
          <p:spPr bwMode="auto">
            <a:xfrm>
              <a:off x="8856239" y="1349259"/>
              <a:ext cx="55692" cy="55692"/>
            </a:xfrm>
            <a:custGeom>
              <a:avLst/>
              <a:gdLst>
                <a:gd name="connsiteX0" fmla="*/ 362 w 55693"/>
                <a:gd name="connsiteY0" fmla="*/ 23324 h 55693"/>
                <a:gd name="connsiteX1" fmla="*/ 23324 w 55693"/>
                <a:gd name="connsiteY1" fmla="*/ 55331 h 55693"/>
                <a:gd name="connsiteX2" fmla="*/ 55331 w 55693"/>
                <a:gd name="connsiteY2" fmla="*/ 32369 h 55693"/>
                <a:gd name="connsiteX3" fmla="*/ 32369 w 55693"/>
                <a:gd name="connsiteY3" fmla="*/ 362 h 55693"/>
                <a:gd name="connsiteX4" fmla="*/ 362 w 55693"/>
                <a:gd name="connsiteY4" fmla="*/ 23324 h 5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93" h="55693" extrusionOk="0">
                  <a:moveTo>
                    <a:pt x="362" y="23324"/>
                  </a:moveTo>
                  <a:cubicBezTo>
                    <a:pt x="-2073" y="38632"/>
                    <a:pt x="8016" y="52896"/>
                    <a:pt x="23324" y="55331"/>
                  </a:cubicBezTo>
                  <a:cubicBezTo>
                    <a:pt x="38632" y="57766"/>
                    <a:pt x="52896" y="47677"/>
                    <a:pt x="55331" y="32369"/>
                  </a:cubicBezTo>
                  <a:cubicBezTo>
                    <a:pt x="57766" y="17062"/>
                    <a:pt x="47677" y="2797"/>
                    <a:pt x="32369" y="362"/>
                  </a:cubicBezTo>
                  <a:cubicBezTo>
                    <a:pt x="17409" y="-2073"/>
                    <a:pt x="3145" y="8016"/>
                    <a:pt x="362" y="23324"/>
                  </a:cubicBez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Полилиния: фигура 79"/>
            <p:cNvSpPr/>
            <p:nvPr/>
          </p:nvSpPr>
          <p:spPr bwMode="auto">
            <a:xfrm>
              <a:off x="8617924" y="1324557"/>
              <a:ext cx="55692" cy="55692"/>
            </a:xfrm>
            <a:custGeom>
              <a:avLst/>
              <a:gdLst>
                <a:gd name="connsiteX0" fmla="*/ 362 w 55693"/>
                <a:gd name="connsiteY0" fmla="*/ 23324 h 55693"/>
                <a:gd name="connsiteX1" fmla="*/ 23324 w 55693"/>
                <a:gd name="connsiteY1" fmla="*/ 55331 h 55693"/>
                <a:gd name="connsiteX2" fmla="*/ 55331 w 55693"/>
                <a:gd name="connsiteY2" fmla="*/ 32369 h 55693"/>
                <a:gd name="connsiteX3" fmla="*/ 32369 w 55693"/>
                <a:gd name="connsiteY3" fmla="*/ 362 h 55693"/>
                <a:gd name="connsiteX4" fmla="*/ 362 w 55693"/>
                <a:gd name="connsiteY4" fmla="*/ 23324 h 55693"/>
                <a:gd name="connsiteX5" fmla="*/ 362 w 55693"/>
                <a:gd name="connsiteY5" fmla="*/ 23324 h 5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93" h="55693" extrusionOk="0">
                  <a:moveTo>
                    <a:pt x="362" y="23324"/>
                  </a:moveTo>
                  <a:cubicBezTo>
                    <a:pt x="-2073" y="38632"/>
                    <a:pt x="8016" y="52896"/>
                    <a:pt x="23324" y="55331"/>
                  </a:cubicBezTo>
                  <a:cubicBezTo>
                    <a:pt x="38632" y="57766"/>
                    <a:pt x="52896" y="47677"/>
                    <a:pt x="55331" y="32369"/>
                  </a:cubicBezTo>
                  <a:cubicBezTo>
                    <a:pt x="57766" y="17062"/>
                    <a:pt x="47677" y="2797"/>
                    <a:pt x="32369" y="362"/>
                  </a:cubicBezTo>
                  <a:cubicBezTo>
                    <a:pt x="17409" y="-2073"/>
                    <a:pt x="2797" y="8016"/>
                    <a:pt x="362" y="23324"/>
                  </a:cubicBezTo>
                  <a:lnTo>
                    <a:pt x="362" y="23324"/>
                  </a:ln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Полилиния: фигура 80"/>
            <p:cNvSpPr/>
            <p:nvPr/>
          </p:nvSpPr>
          <p:spPr bwMode="auto">
            <a:xfrm>
              <a:off x="8044543" y="1531615"/>
              <a:ext cx="49151" cy="49063"/>
            </a:xfrm>
            <a:custGeom>
              <a:avLst/>
              <a:gdLst>
                <a:gd name="connsiteX0" fmla="*/ 396 w 49151"/>
                <a:gd name="connsiteY0" fmla="*/ 20487 h 49063"/>
                <a:gd name="connsiteX1" fmla="*/ 20575 w 49151"/>
                <a:gd name="connsiteY1" fmla="*/ 48667 h 49063"/>
                <a:gd name="connsiteX2" fmla="*/ 48755 w 49151"/>
                <a:gd name="connsiteY2" fmla="*/ 28489 h 49063"/>
                <a:gd name="connsiteX3" fmla="*/ 28577 w 49151"/>
                <a:gd name="connsiteY3" fmla="*/ 309 h 49063"/>
                <a:gd name="connsiteX4" fmla="*/ 396 w 49151"/>
                <a:gd name="connsiteY4" fmla="*/ 20487 h 4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51" h="49063" extrusionOk="0">
                  <a:moveTo>
                    <a:pt x="396" y="20487"/>
                  </a:moveTo>
                  <a:cubicBezTo>
                    <a:pt x="-2039" y="33707"/>
                    <a:pt x="7006" y="46580"/>
                    <a:pt x="20575" y="48667"/>
                  </a:cubicBezTo>
                  <a:cubicBezTo>
                    <a:pt x="33795" y="51103"/>
                    <a:pt x="46667" y="42057"/>
                    <a:pt x="48755" y="28489"/>
                  </a:cubicBezTo>
                  <a:cubicBezTo>
                    <a:pt x="51190" y="15268"/>
                    <a:pt x="42145" y="2396"/>
                    <a:pt x="28577" y="309"/>
                  </a:cubicBezTo>
                  <a:cubicBezTo>
                    <a:pt x="15356" y="-1779"/>
                    <a:pt x="2831" y="6919"/>
                    <a:pt x="396" y="20487"/>
                  </a:cubicBez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Полилиния: фигура 81"/>
            <p:cNvSpPr/>
            <p:nvPr/>
          </p:nvSpPr>
          <p:spPr bwMode="auto">
            <a:xfrm>
              <a:off x="7865720" y="1549270"/>
              <a:ext cx="49151" cy="49151"/>
            </a:xfrm>
            <a:custGeom>
              <a:avLst/>
              <a:gdLst>
                <a:gd name="connsiteX0" fmla="*/ 396 w 49151"/>
                <a:gd name="connsiteY0" fmla="*/ 20575 h 49151"/>
                <a:gd name="connsiteX1" fmla="*/ 20575 w 49151"/>
                <a:gd name="connsiteY1" fmla="*/ 48755 h 49151"/>
                <a:gd name="connsiteX2" fmla="*/ 48755 w 49151"/>
                <a:gd name="connsiteY2" fmla="*/ 28576 h 49151"/>
                <a:gd name="connsiteX3" fmla="*/ 28576 w 49151"/>
                <a:gd name="connsiteY3" fmla="*/ 396 h 49151"/>
                <a:gd name="connsiteX4" fmla="*/ 396 w 49151"/>
                <a:gd name="connsiteY4" fmla="*/ 20575 h 4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51" h="49151" extrusionOk="0">
                  <a:moveTo>
                    <a:pt x="396" y="20575"/>
                  </a:moveTo>
                  <a:cubicBezTo>
                    <a:pt x="-2039" y="33795"/>
                    <a:pt x="7006" y="46667"/>
                    <a:pt x="20575" y="48755"/>
                  </a:cubicBezTo>
                  <a:cubicBezTo>
                    <a:pt x="33795" y="51190"/>
                    <a:pt x="46667" y="42145"/>
                    <a:pt x="48755" y="28576"/>
                  </a:cubicBezTo>
                  <a:cubicBezTo>
                    <a:pt x="51190" y="15356"/>
                    <a:pt x="42145" y="2484"/>
                    <a:pt x="28576" y="396"/>
                  </a:cubicBezTo>
                  <a:cubicBezTo>
                    <a:pt x="15356" y="-2039"/>
                    <a:pt x="2484" y="7006"/>
                    <a:pt x="396" y="20575"/>
                  </a:cubicBez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Полилиния: фигура 82"/>
            <p:cNvSpPr/>
            <p:nvPr/>
          </p:nvSpPr>
          <p:spPr bwMode="auto">
            <a:xfrm>
              <a:off x="8674995" y="1558738"/>
              <a:ext cx="148903" cy="76141"/>
            </a:xfrm>
            <a:custGeom>
              <a:avLst/>
              <a:gdLst>
                <a:gd name="connsiteX0" fmla="*/ 148903 w 148903"/>
                <a:gd name="connsiteY0" fmla="*/ 22935 h 76141"/>
                <a:gd name="connsiteX1" fmla="*/ 70972 w 148903"/>
                <a:gd name="connsiteY1" fmla="*/ 19456 h 76141"/>
                <a:gd name="connsiteX2" fmla="*/ 0 w 148903"/>
                <a:gd name="connsiteY2" fmla="*/ 5540 h 76141"/>
                <a:gd name="connsiteX3" fmla="*/ 70277 w 148903"/>
                <a:gd name="connsiteY3" fmla="*/ 75469 h 76141"/>
                <a:gd name="connsiteX4" fmla="*/ 148903 w 148903"/>
                <a:gd name="connsiteY4" fmla="*/ 22935 h 7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03" h="76141" extrusionOk="0">
                  <a:moveTo>
                    <a:pt x="148903" y="22935"/>
                  </a:moveTo>
                  <a:cubicBezTo>
                    <a:pt x="148903" y="22935"/>
                    <a:pt x="112373" y="1713"/>
                    <a:pt x="70972" y="19456"/>
                  </a:cubicBezTo>
                  <a:cubicBezTo>
                    <a:pt x="70972" y="19456"/>
                    <a:pt x="35486" y="-12551"/>
                    <a:pt x="0" y="5540"/>
                  </a:cubicBezTo>
                  <a:cubicBezTo>
                    <a:pt x="0" y="5540"/>
                    <a:pt x="3827" y="67467"/>
                    <a:pt x="70277" y="75469"/>
                  </a:cubicBezTo>
                  <a:cubicBezTo>
                    <a:pt x="136379" y="83123"/>
                    <a:pt x="148903" y="22935"/>
                    <a:pt x="148903" y="22935"/>
                  </a:cubicBezTo>
                  <a:close/>
                </a:path>
              </a:pathLst>
            </a:custGeom>
            <a:solidFill>
              <a:srgbClr val="F99893">
                <a:alpha val="30000"/>
              </a:srgbClr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Полилиния: фигура 83"/>
            <p:cNvSpPr/>
            <p:nvPr/>
          </p:nvSpPr>
          <p:spPr bwMode="auto">
            <a:xfrm>
              <a:off x="8480579" y="842872"/>
              <a:ext cx="779097" cy="559978"/>
            </a:xfrm>
            <a:custGeom>
              <a:avLst/>
              <a:gdLst>
                <a:gd name="connsiteX0" fmla="*/ 90044 w 779097"/>
                <a:gd name="connsiteY0" fmla="*/ 143885 h 559978"/>
                <a:gd name="connsiteX1" fmla="*/ 337057 w 779097"/>
                <a:gd name="connsiteY1" fmla="*/ 6114 h 559978"/>
                <a:gd name="connsiteX2" fmla="*/ 628253 w 779097"/>
                <a:gd name="connsiteY2" fmla="*/ 64214 h 559978"/>
                <a:gd name="connsiteX3" fmla="*/ 730189 w 779097"/>
                <a:gd name="connsiteY3" fmla="*/ 551977 h 559978"/>
                <a:gd name="connsiteX4" fmla="*/ 677308 w 779097"/>
                <a:gd name="connsiteY4" fmla="*/ 549890 h 559978"/>
                <a:gd name="connsiteX5" fmla="*/ 652259 w 779097"/>
                <a:gd name="connsiteY5" fmla="*/ 559979 h 559978"/>
                <a:gd name="connsiteX6" fmla="*/ 589636 w 779097"/>
                <a:gd name="connsiteY6" fmla="*/ 397855 h 559978"/>
                <a:gd name="connsiteX7" fmla="*/ 362802 w 779097"/>
                <a:gd name="connsiteY7" fmla="*/ 304269 h 559978"/>
                <a:gd name="connsiteX8" fmla="*/ 309920 w 779097"/>
                <a:gd name="connsiteY8" fmla="*/ 208247 h 559978"/>
                <a:gd name="connsiteX9" fmla="*/ 29857 w 779097"/>
                <a:gd name="connsiteY9" fmla="*/ 459782 h 559978"/>
                <a:gd name="connsiteX10" fmla="*/ 5155 w 779097"/>
                <a:gd name="connsiteY10" fmla="*/ 412467 h 559978"/>
                <a:gd name="connsiteX11" fmla="*/ 90044 w 779097"/>
                <a:gd name="connsiteY11" fmla="*/ 143885 h 559978"/>
                <a:gd name="connsiteX12" fmla="*/ 90044 w 779097"/>
                <a:gd name="connsiteY12" fmla="*/ 143885 h 55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9097" h="559978" extrusionOk="0">
                  <a:moveTo>
                    <a:pt x="90044" y="143885"/>
                  </a:moveTo>
                  <a:cubicBezTo>
                    <a:pt x="156146" y="56213"/>
                    <a:pt x="255299" y="20378"/>
                    <a:pt x="337057" y="6114"/>
                  </a:cubicBezTo>
                  <a:cubicBezTo>
                    <a:pt x="437949" y="-11281"/>
                    <a:pt x="542321" y="8550"/>
                    <a:pt x="628253" y="64214"/>
                  </a:cubicBezTo>
                  <a:cubicBezTo>
                    <a:pt x="870395" y="220772"/>
                    <a:pt x="754195" y="500139"/>
                    <a:pt x="730189" y="551977"/>
                  </a:cubicBezTo>
                  <a:cubicBezTo>
                    <a:pt x="718361" y="546411"/>
                    <a:pt x="700965" y="542932"/>
                    <a:pt x="677308" y="549890"/>
                  </a:cubicBezTo>
                  <a:cubicBezTo>
                    <a:pt x="667566" y="552673"/>
                    <a:pt x="659217" y="556152"/>
                    <a:pt x="652259" y="559979"/>
                  </a:cubicBezTo>
                  <a:cubicBezTo>
                    <a:pt x="604248" y="533190"/>
                    <a:pt x="607379" y="444474"/>
                    <a:pt x="589636" y="397855"/>
                  </a:cubicBezTo>
                  <a:cubicBezTo>
                    <a:pt x="565630" y="334189"/>
                    <a:pt x="414292" y="356803"/>
                    <a:pt x="362802" y="304269"/>
                  </a:cubicBezTo>
                  <a:cubicBezTo>
                    <a:pt x="311312" y="251735"/>
                    <a:pt x="309920" y="208247"/>
                    <a:pt x="309920" y="208247"/>
                  </a:cubicBezTo>
                  <a:cubicBezTo>
                    <a:pt x="69518" y="194331"/>
                    <a:pt x="29857" y="459782"/>
                    <a:pt x="29857" y="459782"/>
                  </a:cubicBezTo>
                  <a:cubicBezTo>
                    <a:pt x="20463" y="455260"/>
                    <a:pt x="5155" y="412467"/>
                    <a:pt x="5155" y="412467"/>
                  </a:cubicBezTo>
                  <a:cubicBezTo>
                    <a:pt x="5155" y="412467"/>
                    <a:pt x="-31375" y="305313"/>
                    <a:pt x="90044" y="143885"/>
                  </a:cubicBezTo>
                  <a:lnTo>
                    <a:pt x="90044" y="143885"/>
                  </a:lnTo>
                  <a:close/>
                </a:path>
              </a:pathLst>
            </a:custGeom>
            <a:solidFill>
              <a:srgbClr val="33333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Полилиния: фигура 84"/>
            <p:cNvSpPr/>
            <p:nvPr/>
          </p:nvSpPr>
          <p:spPr bwMode="auto">
            <a:xfrm>
              <a:off x="7912387" y="1671271"/>
              <a:ext cx="139934" cy="84612"/>
            </a:xfrm>
            <a:custGeom>
              <a:avLst/>
              <a:gdLst>
                <a:gd name="connsiteX0" fmla="*/ 139510 w 139934"/>
                <a:gd name="connsiteY0" fmla="*/ 510 h 84613"/>
                <a:gd name="connsiteX1" fmla="*/ 0 w 139934"/>
                <a:gd name="connsiteY1" fmla="*/ 18253 h 84613"/>
                <a:gd name="connsiteX2" fmla="*/ 79322 w 139934"/>
                <a:gd name="connsiteY2" fmla="*/ 84007 h 84613"/>
                <a:gd name="connsiteX3" fmla="*/ 139510 w 139934"/>
                <a:gd name="connsiteY3" fmla="*/ 510 h 84613"/>
                <a:gd name="connsiteX4" fmla="*/ 139510 w 139934"/>
                <a:gd name="connsiteY4" fmla="*/ 510 h 8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34" h="84613" extrusionOk="0">
                  <a:moveTo>
                    <a:pt x="139510" y="510"/>
                  </a:moveTo>
                  <a:cubicBezTo>
                    <a:pt x="139510" y="510"/>
                    <a:pt x="48011" y="-4709"/>
                    <a:pt x="0" y="18253"/>
                  </a:cubicBezTo>
                  <a:cubicBezTo>
                    <a:pt x="0" y="18253"/>
                    <a:pt x="11829" y="92009"/>
                    <a:pt x="79322" y="84007"/>
                  </a:cubicBezTo>
                  <a:cubicBezTo>
                    <a:pt x="148903" y="75309"/>
                    <a:pt x="139510" y="510"/>
                    <a:pt x="139510" y="510"/>
                  </a:cubicBezTo>
                  <a:lnTo>
                    <a:pt x="139510" y="510"/>
                  </a:lnTo>
                  <a:close/>
                </a:path>
              </a:pathLst>
            </a:custGeom>
            <a:solidFill>
              <a:srgbClr val="F99893"/>
            </a:solidFill>
            <a:ln w="3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6" name="Рисунок 31"/>
            <p:cNvGrpSpPr/>
            <p:nvPr/>
          </p:nvGrpSpPr>
          <p:grpSpPr bwMode="auto">
            <a:xfrm>
              <a:off x="6327550" y="3866683"/>
              <a:ext cx="2431420" cy="2991664"/>
              <a:chOff x="6327550" y="3866683"/>
              <a:chExt cx="2431420" cy="2991664"/>
            </a:xfrm>
          </p:grpSpPr>
          <p:sp>
            <p:nvSpPr>
              <p:cNvPr id="130" name="Полилиния: фигура 129"/>
              <p:cNvSpPr/>
              <p:nvPr/>
            </p:nvSpPr>
            <p:spPr bwMode="auto">
              <a:xfrm>
                <a:off x="7649023" y="5903696"/>
                <a:ext cx="625185" cy="915869"/>
              </a:xfrm>
              <a:custGeom>
                <a:avLst/>
                <a:gdLst>
                  <a:gd name="connsiteX0" fmla="*/ 0 w 625185"/>
                  <a:gd name="connsiteY0" fmla="*/ 76887 h 915869"/>
                  <a:gd name="connsiteX1" fmla="*/ 320073 w 625185"/>
                  <a:gd name="connsiteY1" fmla="*/ 0 h 915869"/>
                  <a:gd name="connsiteX2" fmla="*/ 471411 w 625185"/>
                  <a:gd name="connsiteY2" fmla="*/ 765043 h 915869"/>
                  <a:gd name="connsiteX3" fmla="*/ 471411 w 625185"/>
                  <a:gd name="connsiteY3" fmla="*/ 765043 h 915869"/>
                  <a:gd name="connsiteX4" fmla="*/ 565346 w 625185"/>
                  <a:gd name="connsiteY4" fmla="*/ 790788 h 915869"/>
                  <a:gd name="connsiteX5" fmla="*/ 603267 w 625185"/>
                  <a:gd name="connsiteY5" fmla="*/ 801225 h 915869"/>
                  <a:gd name="connsiteX6" fmla="*/ 625185 w 625185"/>
                  <a:gd name="connsiteY6" fmla="*/ 829753 h 915869"/>
                  <a:gd name="connsiteX7" fmla="*/ 601876 w 625185"/>
                  <a:gd name="connsiteY7" fmla="*/ 842278 h 915869"/>
                  <a:gd name="connsiteX8" fmla="*/ 524989 w 625185"/>
                  <a:gd name="connsiteY8" fmla="*/ 874981 h 915869"/>
                  <a:gd name="connsiteX9" fmla="*/ 428619 w 625185"/>
                  <a:gd name="connsiteY9" fmla="*/ 905944 h 915869"/>
                  <a:gd name="connsiteX10" fmla="*/ 363213 w 625185"/>
                  <a:gd name="connsiteY10" fmla="*/ 907336 h 915869"/>
                  <a:gd name="connsiteX11" fmla="*/ 338164 w 625185"/>
                  <a:gd name="connsiteY11" fmla="*/ 871154 h 915869"/>
                  <a:gd name="connsiteX12" fmla="*/ 336424 w 625185"/>
                  <a:gd name="connsiteY12" fmla="*/ 870806 h 915869"/>
                  <a:gd name="connsiteX13" fmla="*/ 318333 w 625185"/>
                  <a:gd name="connsiteY13" fmla="*/ 814446 h 915869"/>
                  <a:gd name="connsiteX14" fmla="*/ 0 w 625185"/>
                  <a:gd name="connsiteY14" fmla="*/ 76887 h 915869"/>
                  <a:gd name="connsiteX15" fmla="*/ 0 w 625185"/>
                  <a:gd name="connsiteY15" fmla="*/ 76887 h 91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185" h="915869" extrusionOk="0">
                    <a:moveTo>
                      <a:pt x="0" y="76887"/>
                    </a:moveTo>
                    <a:lnTo>
                      <a:pt x="320073" y="0"/>
                    </a:lnTo>
                    <a:lnTo>
                      <a:pt x="471411" y="765043"/>
                    </a:lnTo>
                    <a:cubicBezTo>
                      <a:pt x="471411" y="765043"/>
                      <a:pt x="471411" y="765043"/>
                      <a:pt x="471411" y="765043"/>
                    </a:cubicBezTo>
                    <a:lnTo>
                      <a:pt x="565346" y="790788"/>
                    </a:lnTo>
                    <a:lnTo>
                      <a:pt x="603267" y="801225"/>
                    </a:lnTo>
                    <a:lnTo>
                      <a:pt x="625185" y="829753"/>
                    </a:lnTo>
                    <a:cubicBezTo>
                      <a:pt x="625185" y="829753"/>
                      <a:pt x="600832" y="837755"/>
                      <a:pt x="601876" y="842278"/>
                    </a:cubicBezTo>
                    <a:cubicBezTo>
                      <a:pt x="602571" y="847148"/>
                      <a:pt x="562910" y="864892"/>
                      <a:pt x="524989" y="874981"/>
                    </a:cubicBezTo>
                    <a:cubicBezTo>
                      <a:pt x="487067" y="885070"/>
                      <a:pt x="489850" y="885418"/>
                      <a:pt x="428619" y="905944"/>
                    </a:cubicBezTo>
                    <a:cubicBezTo>
                      <a:pt x="367040" y="926471"/>
                      <a:pt x="374694" y="909076"/>
                      <a:pt x="363213" y="907336"/>
                    </a:cubicBezTo>
                    <a:cubicBezTo>
                      <a:pt x="355907" y="906292"/>
                      <a:pt x="344774" y="885418"/>
                      <a:pt x="338164" y="871154"/>
                    </a:cubicBezTo>
                    <a:cubicBezTo>
                      <a:pt x="337468" y="871154"/>
                      <a:pt x="337120" y="870806"/>
                      <a:pt x="336424" y="870806"/>
                    </a:cubicBezTo>
                    <a:lnTo>
                      <a:pt x="318333" y="814446"/>
                    </a:lnTo>
                    <a:cubicBezTo>
                      <a:pt x="318333" y="814794"/>
                      <a:pt x="0" y="76887"/>
                      <a:pt x="0" y="76887"/>
                    </a:cubicBezTo>
                    <a:lnTo>
                      <a:pt x="0" y="76887"/>
                    </a:lnTo>
                    <a:close/>
                  </a:path>
                </a:pathLst>
              </a:custGeom>
              <a:solidFill>
                <a:srgbClr val="FFC0B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Полилиния: фигура 130"/>
              <p:cNvSpPr/>
              <p:nvPr/>
            </p:nvSpPr>
            <p:spPr bwMode="auto">
              <a:xfrm>
                <a:off x="7801058" y="6248470"/>
                <a:ext cx="473150" cy="571095"/>
              </a:xfrm>
              <a:custGeom>
                <a:avLst/>
                <a:gdLst>
                  <a:gd name="connsiteX0" fmla="*/ 236227 w 473150"/>
                  <a:gd name="connsiteY0" fmla="*/ 0 h 571095"/>
                  <a:gd name="connsiteX1" fmla="*/ 319377 w 473150"/>
                  <a:gd name="connsiteY1" fmla="*/ 420269 h 571095"/>
                  <a:gd name="connsiteX2" fmla="*/ 319377 w 473150"/>
                  <a:gd name="connsiteY2" fmla="*/ 420269 h 571095"/>
                  <a:gd name="connsiteX3" fmla="*/ 413311 w 473150"/>
                  <a:gd name="connsiteY3" fmla="*/ 446014 h 571095"/>
                  <a:gd name="connsiteX4" fmla="*/ 451233 w 473150"/>
                  <a:gd name="connsiteY4" fmla="*/ 456451 h 571095"/>
                  <a:gd name="connsiteX5" fmla="*/ 473151 w 473150"/>
                  <a:gd name="connsiteY5" fmla="*/ 484979 h 571095"/>
                  <a:gd name="connsiteX6" fmla="*/ 449841 w 473150"/>
                  <a:gd name="connsiteY6" fmla="*/ 497504 h 571095"/>
                  <a:gd name="connsiteX7" fmla="*/ 372954 w 473150"/>
                  <a:gd name="connsiteY7" fmla="*/ 530207 h 571095"/>
                  <a:gd name="connsiteX8" fmla="*/ 276584 w 473150"/>
                  <a:gd name="connsiteY8" fmla="*/ 561170 h 571095"/>
                  <a:gd name="connsiteX9" fmla="*/ 211178 w 473150"/>
                  <a:gd name="connsiteY9" fmla="*/ 562562 h 571095"/>
                  <a:gd name="connsiteX10" fmla="*/ 186129 w 473150"/>
                  <a:gd name="connsiteY10" fmla="*/ 526380 h 571095"/>
                  <a:gd name="connsiteX11" fmla="*/ 184390 w 473150"/>
                  <a:gd name="connsiteY11" fmla="*/ 526032 h 571095"/>
                  <a:gd name="connsiteX12" fmla="*/ 166299 w 473150"/>
                  <a:gd name="connsiteY12" fmla="*/ 469672 h 571095"/>
                  <a:gd name="connsiteX13" fmla="*/ 0 w 473150"/>
                  <a:gd name="connsiteY13" fmla="*/ 84193 h 571095"/>
                  <a:gd name="connsiteX14" fmla="*/ 236227 w 473150"/>
                  <a:gd name="connsiteY14" fmla="*/ 0 h 571095"/>
                  <a:gd name="connsiteX15" fmla="*/ 236227 w 473150"/>
                  <a:gd name="connsiteY15" fmla="*/ 0 h 57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3150" h="571095" extrusionOk="0">
                    <a:moveTo>
                      <a:pt x="236227" y="0"/>
                    </a:moveTo>
                    <a:lnTo>
                      <a:pt x="319377" y="420269"/>
                    </a:lnTo>
                    <a:cubicBezTo>
                      <a:pt x="319377" y="420269"/>
                      <a:pt x="319377" y="420269"/>
                      <a:pt x="319377" y="420269"/>
                    </a:cubicBezTo>
                    <a:lnTo>
                      <a:pt x="413311" y="446014"/>
                    </a:lnTo>
                    <a:lnTo>
                      <a:pt x="451233" y="456451"/>
                    </a:lnTo>
                    <a:lnTo>
                      <a:pt x="473151" y="484979"/>
                    </a:lnTo>
                    <a:cubicBezTo>
                      <a:pt x="473151" y="484979"/>
                      <a:pt x="448797" y="492981"/>
                      <a:pt x="449841" y="497504"/>
                    </a:cubicBezTo>
                    <a:cubicBezTo>
                      <a:pt x="450537" y="502374"/>
                      <a:pt x="410876" y="520118"/>
                      <a:pt x="372954" y="530207"/>
                    </a:cubicBezTo>
                    <a:cubicBezTo>
                      <a:pt x="335032" y="540296"/>
                      <a:pt x="337816" y="540644"/>
                      <a:pt x="276584" y="561170"/>
                    </a:cubicBezTo>
                    <a:cubicBezTo>
                      <a:pt x="215005" y="581697"/>
                      <a:pt x="222659" y="564302"/>
                      <a:pt x="211178" y="562562"/>
                    </a:cubicBezTo>
                    <a:cubicBezTo>
                      <a:pt x="203872" y="561518"/>
                      <a:pt x="192739" y="540644"/>
                      <a:pt x="186129" y="526380"/>
                    </a:cubicBezTo>
                    <a:cubicBezTo>
                      <a:pt x="185433" y="526380"/>
                      <a:pt x="185085" y="526032"/>
                      <a:pt x="184390" y="526032"/>
                    </a:cubicBezTo>
                    <a:lnTo>
                      <a:pt x="166299" y="469672"/>
                    </a:lnTo>
                    <a:cubicBezTo>
                      <a:pt x="166299" y="469672"/>
                      <a:pt x="82106" y="273801"/>
                      <a:pt x="0" y="84193"/>
                    </a:cubicBezTo>
                    <a:cubicBezTo>
                      <a:pt x="100892" y="63319"/>
                      <a:pt x="186477" y="25397"/>
                      <a:pt x="236227" y="0"/>
                    </a:cubicBezTo>
                    <a:lnTo>
                      <a:pt x="2362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Полилиния: фигура 131"/>
              <p:cNvSpPr/>
              <p:nvPr/>
            </p:nvSpPr>
            <p:spPr bwMode="auto">
              <a:xfrm>
                <a:off x="7981272" y="6704574"/>
                <a:ext cx="338173" cy="144244"/>
              </a:xfrm>
              <a:custGeom>
                <a:avLst/>
                <a:gdLst>
                  <a:gd name="connsiteX0" fmla="*/ 174300 w 338173"/>
                  <a:gd name="connsiteY0" fmla="*/ 60187 h 144244"/>
                  <a:gd name="connsiteX1" fmla="*/ 271018 w 338173"/>
                  <a:gd name="connsiteY1" fmla="*/ 0 h 144244"/>
                  <a:gd name="connsiteX2" fmla="*/ 322508 w 338173"/>
                  <a:gd name="connsiteY2" fmla="*/ 13916 h 144244"/>
                  <a:gd name="connsiteX3" fmla="*/ 323552 w 338173"/>
                  <a:gd name="connsiteY3" fmla="*/ 54273 h 144244"/>
                  <a:gd name="connsiteX4" fmla="*/ 47315 w 338173"/>
                  <a:gd name="connsiteY4" fmla="*/ 143337 h 144244"/>
                  <a:gd name="connsiteX5" fmla="*/ 24006 w 338173"/>
                  <a:gd name="connsiteY5" fmla="*/ 131508 h 144244"/>
                  <a:gd name="connsiteX6" fmla="*/ 0 w 338173"/>
                  <a:gd name="connsiteY6" fmla="*/ 56708 h 144244"/>
                  <a:gd name="connsiteX7" fmla="*/ 174300 w 338173"/>
                  <a:gd name="connsiteY7" fmla="*/ 60187 h 144244"/>
                  <a:gd name="connsiteX8" fmla="*/ 174300 w 338173"/>
                  <a:gd name="connsiteY8" fmla="*/ 60187 h 14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173" h="144244" extrusionOk="0">
                    <a:moveTo>
                      <a:pt x="174300" y="60187"/>
                    </a:moveTo>
                    <a:cubicBezTo>
                      <a:pt x="239011" y="46271"/>
                      <a:pt x="264408" y="22962"/>
                      <a:pt x="271018" y="0"/>
                    </a:cubicBezTo>
                    <a:lnTo>
                      <a:pt x="322508" y="13916"/>
                    </a:lnTo>
                    <a:cubicBezTo>
                      <a:pt x="342686" y="19135"/>
                      <a:pt x="343730" y="47663"/>
                      <a:pt x="323552" y="54273"/>
                    </a:cubicBezTo>
                    <a:lnTo>
                      <a:pt x="47315" y="143337"/>
                    </a:lnTo>
                    <a:cubicBezTo>
                      <a:pt x="37574" y="146468"/>
                      <a:pt x="27137" y="141249"/>
                      <a:pt x="24006" y="131508"/>
                    </a:cubicBezTo>
                    <a:lnTo>
                      <a:pt x="0" y="56708"/>
                    </a:lnTo>
                    <a:cubicBezTo>
                      <a:pt x="23658" y="69581"/>
                      <a:pt x="73756" y="82105"/>
                      <a:pt x="174300" y="60187"/>
                    </a:cubicBezTo>
                    <a:lnTo>
                      <a:pt x="174300" y="60187"/>
                    </a:lnTo>
                    <a:close/>
                  </a:path>
                </a:pathLst>
              </a:custGeom>
              <a:solidFill>
                <a:srgbClr val="FEB546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Полилиния: фигура 132"/>
              <p:cNvSpPr/>
              <p:nvPr/>
            </p:nvSpPr>
            <p:spPr bwMode="auto">
              <a:xfrm>
                <a:off x="7124383" y="5915873"/>
                <a:ext cx="363560" cy="920703"/>
              </a:xfrm>
              <a:custGeom>
                <a:avLst/>
                <a:gdLst>
                  <a:gd name="connsiteX0" fmla="*/ 363561 w 363560"/>
                  <a:gd name="connsiteY0" fmla="*/ 0 h 920704"/>
                  <a:gd name="connsiteX1" fmla="*/ 35486 w 363560"/>
                  <a:gd name="connsiteY1" fmla="*/ 25049 h 920704"/>
                  <a:gd name="connsiteX2" fmla="*/ 126637 w 363560"/>
                  <a:gd name="connsiteY2" fmla="*/ 799486 h 920704"/>
                  <a:gd name="connsiteX3" fmla="*/ 126637 w 363560"/>
                  <a:gd name="connsiteY3" fmla="*/ 799486 h 920704"/>
                  <a:gd name="connsiteX4" fmla="*/ 44880 w 363560"/>
                  <a:gd name="connsiteY4" fmla="*/ 852715 h 920704"/>
                  <a:gd name="connsiteX5" fmla="*/ 12177 w 363560"/>
                  <a:gd name="connsiteY5" fmla="*/ 873937 h 920704"/>
                  <a:gd name="connsiteX6" fmla="*/ 0 w 363560"/>
                  <a:gd name="connsiteY6" fmla="*/ 907684 h 920704"/>
                  <a:gd name="connsiteX7" fmla="*/ 26093 w 363560"/>
                  <a:gd name="connsiteY7" fmla="*/ 912555 h 920704"/>
                  <a:gd name="connsiteX8" fmla="*/ 109590 w 363560"/>
                  <a:gd name="connsiteY8" fmla="*/ 920209 h 920704"/>
                  <a:gd name="connsiteX9" fmla="*/ 210830 w 363560"/>
                  <a:gd name="connsiteY9" fmla="*/ 920209 h 920704"/>
                  <a:gd name="connsiteX10" fmla="*/ 273453 w 363560"/>
                  <a:gd name="connsiteY10" fmla="*/ 901770 h 920704"/>
                  <a:gd name="connsiteX11" fmla="*/ 285978 w 363560"/>
                  <a:gd name="connsiteY11" fmla="*/ 859673 h 920704"/>
                  <a:gd name="connsiteX12" fmla="*/ 287369 w 363560"/>
                  <a:gd name="connsiteY12" fmla="*/ 858977 h 920704"/>
                  <a:gd name="connsiteX13" fmla="*/ 287369 w 363560"/>
                  <a:gd name="connsiteY13" fmla="*/ 799833 h 920704"/>
                  <a:gd name="connsiteX14" fmla="*/ 363561 w 363560"/>
                  <a:gd name="connsiteY14" fmla="*/ 0 h 920704"/>
                  <a:gd name="connsiteX15" fmla="*/ 363561 w 363560"/>
                  <a:gd name="connsiteY15" fmla="*/ 0 h 92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3560" h="920704" extrusionOk="0">
                    <a:moveTo>
                      <a:pt x="363561" y="0"/>
                    </a:moveTo>
                    <a:lnTo>
                      <a:pt x="35486" y="25049"/>
                    </a:lnTo>
                    <a:lnTo>
                      <a:pt x="126637" y="799486"/>
                    </a:lnTo>
                    <a:cubicBezTo>
                      <a:pt x="126637" y="799486"/>
                      <a:pt x="126637" y="799486"/>
                      <a:pt x="126637" y="799486"/>
                    </a:cubicBezTo>
                    <a:lnTo>
                      <a:pt x="44880" y="852715"/>
                    </a:lnTo>
                    <a:lnTo>
                      <a:pt x="12177" y="873937"/>
                    </a:lnTo>
                    <a:lnTo>
                      <a:pt x="0" y="907684"/>
                    </a:lnTo>
                    <a:cubicBezTo>
                      <a:pt x="0" y="907684"/>
                      <a:pt x="25397" y="907684"/>
                      <a:pt x="26093" y="912555"/>
                    </a:cubicBezTo>
                    <a:cubicBezTo>
                      <a:pt x="26789" y="917426"/>
                      <a:pt x="70277" y="922296"/>
                      <a:pt x="109590" y="920209"/>
                    </a:cubicBezTo>
                    <a:cubicBezTo>
                      <a:pt x="148903" y="918121"/>
                      <a:pt x="146120" y="919513"/>
                      <a:pt x="210830" y="920209"/>
                    </a:cubicBezTo>
                    <a:cubicBezTo>
                      <a:pt x="275541" y="920905"/>
                      <a:pt x="263364" y="906292"/>
                      <a:pt x="273453" y="901770"/>
                    </a:cubicBezTo>
                    <a:cubicBezTo>
                      <a:pt x="280063" y="898639"/>
                      <a:pt x="284238" y="875329"/>
                      <a:pt x="285978" y="859673"/>
                    </a:cubicBezTo>
                    <a:cubicBezTo>
                      <a:pt x="286326" y="859325"/>
                      <a:pt x="287022" y="858977"/>
                      <a:pt x="287369" y="858977"/>
                    </a:cubicBezTo>
                    <a:lnTo>
                      <a:pt x="287369" y="799833"/>
                    </a:lnTo>
                    <a:cubicBezTo>
                      <a:pt x="287369" y="799833"/>
                      <a:pt x="363561" y="0"/>
                      <a:pt x="363561" y="0"/>
                    </a:cubicBezTo>
                    <a:lnTo>
                      <a:pt x="363561" y="0"/>
                    </a:lnTo>
                    <a:close/>
                  </a:path>
                </a:pathLst>
              </a:custGeom>
              <a:solidFill>
                <a:srgbClr val="FFC0B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Полилиния: фигура 133"/>
              <p:cNvSpPr/>
              <p:nvPr/>
            </p:nvSpPr>
            <p:spPr bwMode="auto">
              <a:xfrm>
                <a:off x="7498210" y="3877019"/>
                <a:ext cx="509651" cy="704410"/>
              </a:xfrm>
              <a:custGeom>
                <a:avLst/>
                <a:gdLst>
                  <a:gd name="connsiteX0" fmla="*/ 500457 w 509651"/>
                  <a:gd name="connsiteY0" fmla="*/ 384218 h 704410"/>
                  <a:gd name="connsiteX1" fmla="*/ 392607 w 509651"/>
                  <a:gd name="connsiteY1" fmla="*/ 249579 h 704410"/>
                  <a:gd name="connsiteX2" fmla="*/ 374516 w 509651"/>
                  <a:gd name="connsiteY2" fmla="*/ 199828 h 704410"/>
                  <a:gd name="connsiteX3" fmla="*/ 295889 w 509651"/>
                  <a:gd name="connsiteY3" fmla="*/ 68320 h 704410"/>
                  <a:gd name="connsiteX4" fmla="*/ 38440 w 509651"/>
                  <a:gd name="connsiteY4" fmla="*/ 10220 h 704410"/>
                  <a:gd name="connsiteX5" fmla="*/ 80536 w 509651"/>
                  <a:gd name="connsiteY5" fmla="*/ 252710 h 704410"/>
                  <a:gd name="connsiteX6" fmla="*/ 20001 w 509651"/>
                  <a:gd name="connsiteY6" fmla="*/ 335859 h 704410"/>
                  <a:gd name="connsiteX7" fmla="*/ 56183 w 509651"/>
                  <a:gd name="connsiteY7" fmla="*/ 695592 h 704410"/>
                  <a:gd name="connsiteX8" fmla="*/ 222829 w 509651"/>
                  <a:gd name="connsiteY8" fmla="*/ 655236 h 704410"/>
                  <a:gd name="connsiteX9" fmla="*/ 391911 w 509651"/>
                  <a:gd name="connsiteY9" fmla="*/ 651409 h 704410"/>
                  <a:gd name="connsiteX10" fmla="*/ 448620 w 509651"/>
                  <a:gd name="connsiteY10" fmla="*/ 517117 h 704410"/>
                  <a:gd name="connsiteX11" fmla="*/ 500457 w 509651"/>
                  <a:gd name="connsiteY11" fmla="*/ 384218 h 704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9651" h="704410" extrusionOk="0">
                    <a:moveTo>
                      <a:pt x="500457" y="384218"/>
                    </a:moveTo>
                    <a:cubicBezTo>
                      <a:pt x="471929" y="310114"/>
                      <a:pt x="444097" y="339338"/>
                      <a:pt x="392607" y="249579"/>
                    </a:cubicBezTo>
                    <a:cubicBezTo>
                      <a:pt x="384257" y="235314"/>
                      <a:pt x="378343" y="216875"/>
                      <a:pt x="374516" y="199828"/>
                    </a:cubicBezTo>
                    <a:cubicBezTo>
                      <a:pt x="361991" y="149034"/>
                      <a:pt x="335551" y="102415"/>
                      <a:pt x="295889" y="68320"/>
                    </a:cubicBezTo>
                    <a:cubicBezTo>
                      <a:pt x="175166" y="-36052"/>
                      <a:pt x="38440" y="10220"/>
                      <a:pt x="38440" y="10220"/>
                    </a:cubicBezTo>
                    <a:cubicBezTo>
                      <a:pt x="38440" y="10220"/>
                      <a:pt x="73926" y="212005"/>
                      <a:pt x="80536" y="252710"/>
                    </a:cubicBezTo>
                    <a:cubicBezTo>
                      <a:pt x="50268" y="293762"/>
                      <a:pt x="20001" y="335859"/>
                      <a:pt x="20001" y="335859"/>
                    </a:cubicBezTo>
                    <a:cubicBezTo>
                      <a:pt x="20001" y="335859"/>
                      <a:pt x="-43666" y="667412"/>
                      <a:pt x="56183" y="695592"/>
                    </a:cubicBezTo>
                    <a:cubicBezTo>
                      <a:pt x="156032" y="723425"/>
                      <a:pt x="174123" y="678545"/>
                      <a:pt x="222829" y="655236"/>
                    </a:cubicBezTo>
                    <a:cubicBezTo>
                      <a:pt x="271536" y="631926"/>
                      <a:pt x="319199" y="695592"/>
                      <a:pt x="391911" y="651409"/>
                    </a:cubicBezTo>
                    <a:cubicBezTo>
                      <a:pt x="447576" y="617314"/>
                      <a:pt x="419396" y="532773"/>
                      <a:pt x="448620" y="517117"/>
                    </a:cubicBezTo>
                    <a:cubicBezTo>
                      <a:pt x="477844" y="500766"/>
                      <a:pt x="531073" y="464583"/>
                      <a:pt x="500457" y="384218"/>
                    </a:cubicBezTo>
                    <a:close/>
                  </a:path>
                </a:pathLst>
              </a:custGeom>
              <a:solidFill>
                <a:srgbClr val="FEE4C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Полилиния: фигура 134"/>
              <p:cNvSpPr/>
              <p:nvPr/>
            </p:nvSpPr>
            <p:spPr bwMode="auto">
              <a:xfrm>
                <a:off x="7071532" y="3961691"/>
                <a:ext cx="500604" cy="621363"/>
              </a:xfrm>
              <a:custGeom>
                <a:avLst/>
                <a:gdLst>
                  <a:gd name="connsiteX0" fmla="*/ 248025 w 500604"/>
                  <a:gd name="connsiteY0" fmla="*/ 0 h 621363"/>
                  <a:gd name="connsiteX1" fmla="*/ 168703 w 500604"/>
                  <a:gd name="connsiteY1" fmla="*/ 110286 h 621363"/>
                  <a:gd name="connsiteX2" fmla="*/ 19104 w 500604"/>
                  <a:gd name="connsiteY2" fmla="*/ 232052 h 621363"/>
                  <a:gd name="connsiteX3" fmla="*/ 45545 w 500604"/>
                  <a:gd name="connsiteY3" fmla="*/ 371910 h 621363"/>
                  <a:gd name="connsiteX4" fmla="*/ 76508 w 500604"/>
                  <a:gd name="connsiteY4" fmla="*/ 514551 h 621363"/>
                  <a:gd name="connsiteX5" fmla="*/ 242111 w 500604"/>
                  <a:gd name="connsiteY5" fmla="*/ 549690 h 621363"/>
                  <a:gd name="connsiteX6" fmla="*/ 398320 w 500604"/>
                  <a:gd name="connsiteY6" fmla="*/ 620315 h 621363"/>
                  <a:gd name="connsiteX7" fmla="*/ 500604 w 500604"/>
                  <a:gd name="connsiteY7" fmla="*/ 273801 h 621363"/>
                  <a:gd name="connsiteX8" fmla="*/ 412584 w 500604"/>
                  <a:gd name="connsiteY8" fmla="*/ 93239 h 621363"/>
                  <a:gd name="connsiteX9" fmla="*/ 248025 w 500604"/>
                  <a:gd name="connsiteY9" fmla="*/ 0 h 621363"/>
                  <a:gd name="connsiteX10" fmla="*/ 248025 w 500604"/>
                  <a:gd name="connsiteY10" fmla="*/ 0 h 62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604" h="621363" extrusionOk="0">
                    <a:moveTo>
                      <a:pt x="248025" y="0"/>
                    </a:moveTo>
                    <a:cubicBezTo>
                      <a:pt x="248025" y="0"/>
                      <a:pt x="195492" y="78974"/>
                      <a:pt x="168703" y="110286"/>
                    </a:cubicBezTo>
                    <a:cubicBezTo>
                      <a:pt x="101557" y="188913"/>
                      <a:pt x="60853" y="164211"/>
                      <a:pt x="19104" y="232052"/>
                    </a:cubicBezTo>
                    <a:cubicBezTo>
                      <a:pt x="-26124" y="305112"/>
                      <a:pt x="19800" y="350688"/>
                      <a:pt x="45545" y="371910"/>
                    </a:cubicBezTo>
                    <a:cubicBezTo>
                      <a:pt x="71638" y="393133"/>
                      <a:pt x="28150" y="470716"/>
                      <a:pt x="76508" y="514551"/>
                    </a:cubicBezTo>
                    <a:cubicBezTo>
                      <a:pt x="139827" y="571608"/>
                      <a:pt x="198275" y="517683"/>
                      <a:pt x="242111" y="549690"/>
                    </a:cubicBezTo>
                    <a:cubicBezTo>
                      <a:pt x="285599" y="581697"/>
                      <a:pt x="295341" y="629012"/>
                      <a:pt x="398320" y="620315"/>
                    </a:cubicBezTo>
                    <a:cubicBezTo>
                      <a:pt x="501648" y="611269"/>
                      <a:pt x="500604" y="273801"/>
                      <a:pt x="500604" y="273801"/>
                    </a:cubicBezTo>
                    <a:cubicBezTo>
                      <a:pt x="500604" y="273801"/>
                      <a:pt x="416064" y="94630"/>
                      <a:pt x="412584" y="93239"/>
                    </a:cubicBezTo>
                    <a:cubicBezTo>
                      <a:pt x="409453" y="91151"/>
                      <a:pt x="248025" y="0"/>
                      <a:pt x="248025" y="0"/>
                    </a:cubicBezTo>
                    <a:lnTo>
                      <a:pt x="248025" y="0"/>
                    </a:lnTo>
                    <a:close/>
                  </a:path>
                </a:pathLst>
              </a:custGeom>
              <a:solidFill>
                <a:srgbClr val="FEE4C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Полилиния: фигура 135"/>
              <p:cNvSpPr/>
              <p:nvPr/>
            </p:nvSpPr>
            <p:spPr bwMode="auto">
              <a:xfrm>
                <a:off x="7740464" y="4098807"/>
                <a:ext cx="1018506" cy="953102"/>
              </a:xfrm>
              <a:custGeom>
                <a:avLst/>
                <a:gdLst>
                  <a:gd name="connsiteX0" fmla="*/ 951230 w 1018506"/>
                  <a:gd name="connsiteY0" fmla="*/ 135294 h 953102"/>
                  <a:gd name="connsiteX1" fmla="*/ 1012461 w 1018506"/>
                  <a:gd name="connsiteY1" fmla="*/ 65017 h 953102"/>
                  <a:gd name="connsiteX2" fmla="*/ 930704 w 1018506"/>
                  <a:gd name="connsiteY2" fmla="*/ 106766 h 953102"/>
                  <a:gd name="connsiteX3" fmla="*/ 988804 w 1018506"/>
                  <a:gd name="connsiteY3" fmla="*/ 34750 h 953102"/>
                  <a:gd name="connsiteX4" fmla="*/ 903915 w 1018506"/>
                  <a:gd name="connsiteY4" fmla="*/ 82760 h 953102"/>
                  <a:gd name="connsiteX5" fmla="*/ 967582 w 1018506"/>
                  <a:gd name="connsiteY5" fmla="*/ 307 h 953102"/>
                  <a:gd name="connsiteX6" fmla="*/ 845467 w 1018506"/>
                  <a:gd name="connsiteY6" fmla="*/ 89371 h 953102"/>
                  <a:gd name="connsiteX7" fmla="*/ 836074 w 1018506"/>
                  <a:gd name="connsiteY7" fmla="*/ 85544 h 953102"/>
                  <a:gd name="connsiteX8" fmla="*/ 815547 w 1018506"/>
                  <a:gd name="connsiteY8" fmla="*/ 12136 h 953102"/>
                  <a:gd name="connsiteX9" fmla="*/ 773103 w 1018506"/>
                  <a:gd name="connsiteY9" fmla="*/ 152690 h 953102"/>
                  <a:gd name="connsiteX10" fmla="*/ 56071 w 1018506"/>
                  <a:gd name="connsiteY10" fmla="*/ 628275 h 953102"/>
                  <a:gd name="connsiteX11" fmla="*/ 122521 w 1018506"/>
                  <a:gd name="connsiteY11" fmla="*/ 941390 h 953102"/>
                  <a:gd name="connsiteX12" fmla="*/ 835726 w 1018506"/>
                  <a:gd name="connsiteY12" fmla="*/ 281414 h 953102"/>
                  <a:gd name="connsiteX13" fmla="*/ 835726 w 1018506"/>
                  <a:gd name="connsiteY13" fmla="*/ 281414 h 953102"/>
                  <a:gd name="connsiteX14" fmla="*/ 875387 w 1018506"/>
                  <a:gd name="connsiteY14" fmla="*/ 243493 h 953102"/>
                  <a:gd name="connsiteX15" fmla="*/ 875387 w 1018506"/>
                  <a:gd name="connsiteY15" fmla="*/ 243493 h 953102"/>
                  <a:gd name="connsiteX16" fmla="*/ 875387 w 1018506"/>
                  <a:gd name="connsiteY16" fmla="*/ 243493 h 953102"/>
                  <a:gd name="connsiteX17" fmla="*/ 899740 w 1018506"/>
                  <a:gd name="connsiteY17" fmla="*/ 228185 h 953102"/>
                  <a:gd name="connsiteX18" fmla="*/ 1017680 w 1018506"/>
                  <a:gd name="connsiteY18" fmla="*/ 120682 h 953102"/>
                  <a:gd name="connsiteX19" fmla="*/ 951230 w 1018506"/>
                  <a:gd name="connsiteY19" fmla="*/ 135294 h 953102"/>
                  <a:gd name="connsiteX20" fmla="*/ 951230 w 1018506"/>
                  <a:gd name="connsiteY20" fmla="*/ 135294 h 953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18506" h="953102" extrusionOk="0">
                    <a:moveTo>
                      <a:pt x="951230" y="135294"/>
                    </a:moveTo>
                    <a:cubicBezTo>
                      <a:pt x="950186" y="128684"/>
                      <a:pt x="1020115" y="67105"/>
                      <a:pt x="1012461" y="65017"/>
                    </a:cubicBezTo>
                    <a:cubicBezTo>
                      <a:pt x="1004460" y="62930"/>
                      <a:pt x="932791" y="111637"/>
                      <a:pt x="930704" y="106766"/>
                    </a:cubicBezTo>
                    <a:cubicBezTo>
                      <a:pt x="928616" y="101895"/>
                      <a:pt x="996806" y="43447"/>
                      <a:pt x="988804" y="34750"/>
                    </a:cubicBezTo>
                    <a:cubicBezTo>
                      <a:pt x="980454" y="26052"/>
                      <a:pt x="907742" y="92502"/>
                      <a:pt x="903915" y="82760"/>
                    </a:cubicBezTo>
                    <a:cubicBezTo>
                      <a:pt x="900088" y="73019"/>
                      <a:pt x="976627" y="6917"/>
                      <a:pt x="967582" y="307"/>
                    </a:cubicBezTo>
                    <a:cubicBezTo>
                      <a:pt x="960276" y="-5259"/>
                      <a:pt x="872952" y="66409"/>
                      <a:pt x="845467" y="89371"/>
                    </a:cubicBezTo>
                    <a:cubicBezTo>
                      <a:pt x="841988" y="92502"/>
                      <a:pt x="836422" y="90067"/>
                      <a:pt x="836074" y="85544"/>
                    </a:cubicBezTo>
                    <a:cubicBezTo>
                      <a:pt x="828072" y="14571"/>
                      <a:pt x="823201" y="9700"/>
                      <a:pt x="815547" y="12136"/>
                    </a:cubicBezTo>
                    <a:cubicBezTo>
                      <a:pt x="810676" y="13875"/>
                      <a:pt x="788411" y="94241"/>
                      <a:pt x="773103" y="152690"/>
                    </a:cubicBezTo>
                    <a:cubicBezTo>
                      <a:pt x="508695" y="433101"/>
                      <a:pt x="56071" y="628275"/>
                      <a:pt x="56071" y="628275"/>
                    </a:cubicBezTo>
                    <a:cubicBezTo>
                      <a:pt x="56071" y="628275"/>
                      <a:pt x="-106749" y="1025583"/>
                      <a:pt x="122521" y="941390"/>
                    </a:cubicBezTo>
                    <a:cubicBezTo>
                      <a:pt x="323610" y="867286"/>
                      <a:pt x="736921" y="396571"/>
                      <a:pt x="835726" y="281414"/>
                    </a:cubicBezTo>
                    <a:lnTo>
                      <a:pt x="835726" y="281414"/>
                    </a:lnTo>
                    <a:lnTo>
                      <a:pt x="875387" y="243493"/>
                    </a:lnTo>
                    <a:lnTo>
                      <a:pt x="875387" y="243493"/>
                    </a:lnTo>
                    <a:cubicBezTo>
                      <a:pt x="875387" y="243493"/>
                      <a:pt x="875387" y="243493"/>
                      <a:pt x="875387" y="243493"/>
                    </a:cubicBezTo>
                    <a:cubicBezTo>
                      <a:pt x="888259" y="234795"/>
                      <a:pt x="899740" y="228185"/>
                      <a:pt x="899740" y="228185"/>
                    </a:cubicBezTo>
                    <a:cubicBezTo>
                      <a:pt x="1023247" y="128684"/>
                      <a:pt x="1020463" y="125901"/>
                      <a:pt x="1017680" y="120682"/>
                    </a:cubicBezTo>
                    <a:cubicBezTo>
                      <a:pt x="1014549" y="115463"/>
                      <a:pt x="952274" y="141904"/>
                      <a:pt x="951230" y="135294"/>
                    </a:cubicBezTo>
                    <a:lnTo>
                      <a:pt x="951230" y="135294"/>
                    </a:lnTo>
                    <a:close/>
                  </a:path>
                </a:pathLst>
              </a:custGeom>
              <a:solidFill>
                <a:srgbClr val="FFC0B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Полилиния: фигура 136"/>
              <p:cNvSpPr/>
              <p:nvPr/>
            </p:nvSpPr>
            <p:spPr bwMode="auto">
              <a:xfrm>
                <a:off x="6327550" y="4098807"/>
                <a:ext cx="1018506" cy="953102"/>
              </a:xfrm>
              <a:custGeom>
                <a:avLst/>
                <a:gdLst>
                  <a:gd name="connsiteX0" fmla="*/ 67276 w 1018506"/>
                  <a:gd name="connsiteY0" fmla="*/ 135294 h 953102"/>
                  <a:gd name="connsiteX1" fmla="*/ 6045 w 1018506"/>
                  <a:gd name="connsiteY1" fmla="*/ 65017 h 953102"/>
                  <a:gd name="connsiteX2" fmla="*/ 87803 w 1018506"/>
                  <a:gd name="connsiteY2" fmla="*/ 106766 h 953102"/>
                  <a:gd name="connsiteX3" fmla="*/ 29702 w 1018506"/>
                  <a:gd name="connsiteY3" fmla="*/ 34750 h 953102"/>
                  <a:gd name="connsiteX4" fmla="*/ 114591 w 1018506"/>
                  <a:gd name="connsiteY4" fmla="*/ 82760 h 953102"/>
                  <a:gd name="connsiteX5" fmla="*/ 50925 w 1018506"/>
                  <a:gd name="connsiteY5" fmla="*/ 307 h 953102"/>
                  <a:gd name="connsiteX6" fmla="*/ 173039 w 1018506"/>
                  <a:gd name="connsiteY6" fmla="*/ 89371 h 953102"/>
                  <a:gd name="connsiteX7" fmla="*/ 182433 w 1018506"/>
                  <a:gd name="connsiteY7" fmla="*/ 85544 h 953102"/>
                  <a:gd name="connsiteX8" fmla="*/ 202959 w 1018506"/>
                  <a:gd name="connsiteY8" fmla="*/ 12136 h 953102"/>
                  <a:gd name="connsiteX9" fmla="*/ 245404 w 1018506"/>
                  <a:gd name="connsiteY9" fmla="*/ 152690 h 953102"/>
                  <a:gd name="connsiteX10" fmla="*/ 962436 w 1018506"/>
                  <a:gd name="connsiteY10" fmla="*/ 628275 h 953102"/>
                  <a:gd name="connsiteX11" fmla="*/ 895986 w 1018506"/>
                  <a:gd name="connsiteY11" fmla="*/ 941390 h 953102"/>
                  <a:gd name="connsiteX12" fmla="*/ 182781 w 1018506"/>
                  <a:gd name="connsiteY12" fmla="*/ 281414 h 953102"/>
                  <a:gd name="connsiteX13" fmla="*/ 182781 w 1018506"/>
                  <a:gd name="connsiteY13" fmla="*/ 281414 h 953102"/>
                  <a:gd name="connsiteX14" fmla="*/ 143119 w 1018506"/>
                  <a:gd name="connsiteY14" fmla="*/ 243493 h 953102"/>
                  <a:gd name="connsiteX15" fmla="*/ 143119 w 1018506"/>
                  <a:gd name="connsiteY15" fmla="*/ 243493 h 953102"/>
                  <a:gd name="connsiteX16" fmla="*/ 143119 w 1018506"/>
                  <a:gd name="connsiteY16" fmla="*/ 243493 h 953102"/>
                  <a:gd name="connsiteX17" fmla="*/ 118766 w 1018506"/>
                  <a:gd name="connsiteY17" fmla="*/ 228185 h 953102"/>
                  <a:gd name="connsiteX18" fmla="*/ 826 w 1018506"/>
                  <a:gd name="connsiteY18" fmla="*/ 120682 h 953102"/>
                  <a:gd name="connsiteX19" fmla="*/ 67276 w 1018506"/>
                  <a:gd name="connsiteY19" fmla="*/ 135294 h 953102"/>
                  <a:gd name="connsiteX20" fmla="*/ 67276 w 1018506"/>
                  <a:gd name="connsiteY20" fmla="*/ 135294 h 953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18506" h="953102" extrusionOk="0">
                    <a:moveTo>
                      <a:pt x="67276" y="135294"/>
                    </a:moveTo>
                    <a:cubicBezTo>
                      <a:pt x="68320" y="128684"/>
                      <a:pt x="-1609" y="67105"/>
                      <a:pt x="6045" y="65017"/>
                    </a:cubicBezTo>
                    <a:cubicBezTo>
                      <a:pt x="13699" y="62930"/>
                      <a:pt x="85715" y="111637"/>
                      <a:pt x="87803" y="106766"/>
                    </a:cubicBezTo>
                    <a:cubicBezTo>
                      <a:pt x="89890" y="101895"/>
                      <a:pt x="21701" y="43447"/>
                      <a:pt x="29702" y="34750"/>
                    </a:cubicBezTo>
                    <a:cubicBezTo>
                      <a:pt x="38052" y="26052"/>
                      <a:pt x="110764" y="92502"/>
                      <a:pt x="114591" y="82760"/>
                    </a:cubicBezTo>
                    <a:cubicBezTo>
                      <a:pt x="118418" y="73019"/>
                      <a:pt x="41879" y="6917"/>
                      <a:pt x="50925" y="307"/>
                    </a:cubicBezTo>
                    <a:cubicBezTo>
                      <a:pt x="58231" y="-5259"/>
                      <a:pt x="145555" y="66409"/>
                      <a:pt x="173039" y="89371"/>
                    </a:cubicBezTo>
                    <a:cubicBezTo>
                      <a:pt x="176518" y="92502"/>
                      <a:pt x="182085" y="90067"/>
                      <a:pt x="182433" y="85544"/>
                    </a:cubicBezTo>
                    <a:cubicBezTo>
                      <a:pt x="190435" y="14571"/>
                      <a:pt x="195305" y="9700"/>
                      <a:pt x="202959" y="12136"/>
                    </a:cubicBezTo>
                    <a:cubicBezTo>
                      <a:pt x="207830" y="13875"/>
                      <a:pt x="230096" y="94241"/>
                      <a:pt x="245404" y="152690"/>
                    </a:cubicBezTo>
                    <a:cubicBezTo>
                      <a:pt x="509811" y="433101"/>
                      <a:pt x="962436" y="628275"/>
                      <a:pt x="962436" y="628275"/>
                    </a:cubicBezTo>
                    <a:cubicBezTo>
                      <a:pt x="962436" y="628275"/>
                      <a:pt x="1125255" y="1025583"/>
                      <a:pt x="895986" y="941390"/>
                    </a:cubicBezTo>
                    <a:cubicBezTo>
                      <a:pt x="694897" y="867286"/>
                      <a:pt x="281586" y="396571"/>
                      <a:pt x="182781" y="281414"/>
                    </a:cubicBezTo>
                    <a:lnTo>
                      <a:pt x="182781" y="281414"/>
                    </a:lnTo>
                    <a:lnTo>
                      <a:pt x="143119" y="243493"/>
                    </a:lnTo>
                    <a:lnTo>
                      <a:pt x="143119" y="243493"/>
                    </a:lnTo>
                    <a:cubicBezTo>
                      <a:pt x="143119" y="243493"/>
                      <a:pt x="143119" y="243493"/>
                      <a:pt x="143119" y="243493"/>
                    </a:cubicBezTo>
                    <a:cubicBezTo>
                      <a:pt x="130247" y="234795"/>
                      <a:pt x="118766" y="228185"/>
                      <a:pt x="118766" y="228185"/>
                    </a:cubicBezTo>
                    <a:cubicBezTo>
                      <a:pt x="-4740" y="128684"/>
                      <a:pt x="-1957" y="125901"/>
                      <a:pt x="826" y="120682"/>
                    </a:cubicBezTo>
                    <a:cubicBezTo>
                      <a:pt x="3958" y="115463"/>
                      <a:pt x="66232" y="141904"/>
                      <a:pt x="67276" y="135294"/>
                    </a:cubicBezTo>
                    <a:lnTo>
                      <a:pt x="67276" y="135294"/>
                    </a:lnTo>
                    <a:close/>
                  </a:path>
                </a:pathLst>
              </a:custGeom>
              <a:solidFill>
                <a:srgbClr val="FCB9B6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8" name="Рисунок 31"/>
              <p:cNvGrpSpPr/>
              <p:nvPr/>
            </p:nvGrpSpPr>
            <p:grpSpPr bwMode="auto">
              <a:xfrm>
                <a:off x="6878066" y="4520774"/>
                <a:ext cx="1351610" cy="549356"/>
                <a:chOff x="6878066" y="4520774"/>
                <a:chExt cx="1351610" cy="549356"/>
              </a:xfrm>
              <a:solidFill>
                <a:srgbClr val="FEB546"/>
              </a:solidFill>
            </p:grpSpPr>
            <p:sp>
              <p:nvSpPr>
                <p:cNvPr id="151" name="Полилиния: фигура 150"/>
                <p:cNvSpPr/>
                <p:nvPr/>
              </p:nvSpPr>
              <p:spPr bwMode="auto">
                <a:xfrm>
                  <a:off x="7731990" y="4520774"/>
                  <a:ext cx="497686" cy="549356"/>
                </a:xfrm>
                <a:custGeom>
                  <a:avLst/>
                  <a:gdLst>
                    <a:gd name="connsiteX0" fmla="*/ 398186 w 497686"/>
                    <a:gd name="connsiteY0" fmla="*/ 0 h 549356"/>
                    <a:gd name="connsiteX1" fmla="*/ 75330 w 497686"/>
                    <a:gd name="connsiteY1" fmla="*/ 125246 h 549356"/>
                    <a:gd name="connsiteX2" fmla="*/ 183 w 497686"/>
                    <a:gd name="connsiteY2" fmla="*/ 325291 h 549356"/>
                    <a:gd name="connsiteX3" fmla="*/ 119862 w 497686"/>
                    <a:gd name="connsiteY3" fmla="*/ 549342 h 549356"/>
                    <a:gd name="connsiteX4" fmla="*/ 497687 w 497686"/>
                    <a:gd name="connsiteY4" fmla="*/ 267539 h 549356"/>
                    <a:gd name="connsiteX5" fmla="*/ 398186 w 497686"/>
                    <a:gd name="connsiteY5" fmla="*/ 0 h 549356"/>
                    <a:gd name="connsiteX6" fmla="*/ 398186 w 497686"/>
                    <a:gd name="connsiteY6" fmla="*/ 0 h 549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7686" h="549356" extrusionOk="0">
                      <a:moveTo>
                        <a:pt x="398186" y="0"/>
                      </a:moveTo>
                      <a:lnTo>
                        <a:pt x="75330" y="125246"/>
                      </a:lnTo>
                      <a:lnTo>
                        <a:pt x="183" y="325291"/>
                      </a:lnTo>
                      <a:cubicBezTo>
                        <a:pt x="183" y="325291"/>
                        <a:pt x="-9907" y="551429"/>
                        <a:pt x="119862" y="549342"/>
                      </a:cubicBezTo>
                      <a:cubicBezTo>
                        <a:pt x="249283" y="547255"/>
                        <a:pt x="497687" y="267539"/>
                        <a:pt x="497687" y="267539"/>
                      </a:cubicBezTo>
                      <a:cubicBezTo>
                        <a:pt x="489337" y="148903"/>
                        <a:pt x="398186" y="0"/>
                        <a:pt x="398186" y="0"/>
                      </a:cubicBezTo>
                      <a:lnTo>
                        <a:pt x="398186" y="0"/>
                      </a:lnTo>
                      <a:close/>
                    </a:path>
                  </a:pathLst>
                </a:custGeom>
                <a:solidFill>
                  <a:srgbClr val="FEB546"/>
                </a:solidFill>
                <a:ln w="34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2" name="Полилиния: фигура 151"/>
                <p:cNvSpPr/>
                <p:nvPr/>
              </p:nvSpPr>
              <p:spPr bwMode="auto">
                <a:xfrm>
                  <a:off x="6878066" y="4536778"/>
                  <a:ext cx="497670" cy="533352"/>
                </a:xfrm>
                <a:custGeom>
                  <a:avLst/>
                  <a:gdLst>
                    <a:gd name="connsiteX0" fmla="*/ 422357 w 497670"/>
                    <a:gd name="connsiteY0" fmla="*/ 109242 h 533352"/>
                    <a:gd name="connsiteX1" fmla="*/ 125942 w 497670"/>
                    <a:gd name="connsiteY1" fmla="*/ 0 h 533352"/>
                    <a:gd name="connsiteX2" fmla="*/ 0 w 497670"/>
                    <a:gd name="connsiteY2" fmla="*/ 277628 h 533352"/>
                    <a:gd name="connsiteX3" fmla="*/ 377825 w 497670"/>
                    <a:gd name="connsiteY3" fmla="*/ 533338 h 533352"/>
                    <a:gd name="connsiteX4" fmla="*/ 497504 w 497670"/>
                    <a:gd name="connsiteY4" fmla="*/ 309287 h 533352"/>
                    <a:gd name="connsiteX5" fmla="*/ 422357 w 497670"/>
                    <a:gd name="connsiteY5" fmla="*/ 109242 h 533352"/>
                    <a:gd name="connsiteX6" fmla="*/ 422357 w 497670"/>
                    <a:gd name="connsiteY6" fmla="*/ 109242 h 533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7670" h="533352" extrusionOk="0">
                      <a:moveTo>
                        <a:pt x="422357" y="109242"/>
                      </a:moveTo>
                      <a:lnTo>
                        <a:pt x="125942" y="0"/>
                      </a:lnTo>
                      <a:cubicBezTo>
                        <a:pt x="125942" y="0"/>
                        <a:pt x="8350" y="159340"/>
                        <a:pt x="0" y="277628"/>
                      </a:cubicBezTo>
                      <a:cubicBezTo>
                        <a:pt x="0" y="277628"/>
                        <a:pt x="248056" y="531251"/>
                        <a:pt x="377825" y="533338"/>
                      </a:cubicBezTo>
                      <a:cubicBezTo>
                        <a:pt x="507245" y="535425"/>
                        <a:pt x="497504" y="309287"/>
                        <a:pt x="497504" y="309287"/>
                      </a:cubicBezTo>
                      <a:lnTo>
                        <a:pt x="422357" y="109242"/>
                      </a:lnTo>
                      <a:lnTo>
                        <a:pt x="422357" y="109242"/>
                      </a:lnTo>
                      <a:close/>
                    </a:path>
                  </a:pathLst>
                </a:custGeom>
                <a:solidFill>
                  <a:srgbClr val="FEB546"/>
                </a:solidFill>
                <a:ln w="34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39" name="Полилиния: фигура 138"/>
              <p:cNvSpPr/>
              <p:nvPr/>
            </p:nvSpPr>
            <p:spPr bwMode="auto">
              <a:xfrm>
                <a:off x="7468113" y="4520774"/>
                <a:ext cx="187172" cy="187172"/>
              </a:xfrm>
              <a:custGeom>
                <a:avLst/>
                <a:gdLst>
                  <a:gd name="connsiteX0" fmla="*/ 0 w 187172"/>
                  <a:gd name="connsiteY0" fmla="*/ 0 h 187172"/>
                  <a:gd name="connsiteX1" fmla="*/ 187173 w 187172"/>
                  <a:gd name="connsiteY1" fmla="*/ 0 h 187172"/>
                  <a:gd name="connsiteX2" fmla="*/ 187173 w 187172"/>
                  <a:gd name="connsiteY2" fmla="*/ 187173 h 187172"/>
                  <a:gd name="connsiteX3" fmla="*/ 0 w 187172"/>
                  <a:gd name="connsiteY3" fmla="*/ 187173 h 187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172" h="187172" extrusionOk="0">
                    <a:moveTo>
                      <a:pt x="0" y="0"/>
                    </a:moveTo>
                    <a:lnTo>
                      <a:pt x="187173" y="0"/>
                    </a:lnTo>
                    <a:lnTo>
                      <a:pt x="187173" y="187173"/>
                    </a:lnTo>
                    <a:lnTo>
                      <a:pt x="0" y="187173"/>
                    </a:lnTo>
                    <a:close/>
                  </a:path>
                </a:pathLst>
              </a:custGeom>
              <a:solidFill>
                <a:srgbClr val="FFC0B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Полилиния: фигура 139"/>
              <p:cNvSpPr/>
              <p:nvPr/>
            </p:nvSpPr>
            <p:spPr bwMode="auto">
              <a:xfrm>
                <a:off x="7190683" y="3938904"/>
                <a:ext cx="722008" cy="628870"/>
              </a:xfrm>
              <a:custGeom>
                <a:avLst/>
                <a:gdLst>
                  <a:gd name="connsiteX0" fmla="*/ 690393 w 722008"/>
                  <a:gd name="connsiteY0" fmla="*/ 275366 h 628870"/>
                  <a:gd name="connsiteX1" fmla="*/ 638207 w 722008"/>
                  <a:gd name="connsiteY1" fmla="*/ 277453 h 628870"/>
                  <a:gd name="connsiteX2" fmla="*/ 360927 w 722008"/>
                  <a:gd name="connsiteY2" fmla="*/ 173 h 628870"/>
                  <a:gd name="connsiteX3" fmla="*/ 83647 w 722008"/>
                  <a:gd name="connsiteY3" fmla="*/ 277453 h 628870"/>
                  <a:gd name="connsiteX4" fmla="*/ 31461 w 722008"/>
                  <a:gd name="connsiteY4" fmla="*/ 275366 h 628870"/>
                  <a:gd name="connsiteX5" fmla="*/ 9891 w 722008"/>
                  <a:gd name="connsiteY5" fmla="*/ 373823 h 628870"/>
                  <a:gd name="connsiteX6" fmla="*/ 101042 w 722008"/>
                  <a:gd name="connsiteY6" fmla="*/ 416615 h 628870"/>
                  <a:gd name="connsiteX7" fmla="*/ 112871 w 722008"/>
                  <a:gd name="connsiteY7" fmla="*/ 408614 h 628870"/>
                  <a:gd name="connsiteX8" fmla="*/ 360927 w 722008"/>
                  <a:gd name="connsiteY8" fmla="*/ 628837 h 628870"/>
                  <a:gd name="connsiteX9" fmla="*/ 608983 w 722008"/>
                  <a:gd name="connsiteY9" fmla="*/ 408614 h 628870"/>
                  <a:gd name="connsiteX10" fmla="*/ 620812 w 722008"/>
                  <a:gd name="connsiteY10" fmla="*/ 416615 h 628870"/>
                  <a:gd name="connsiteX11" fmla="*/ 711963 w 722008"/>
                  <a:gd name="connsiteY11" fmla="*/ 373823 h 628870"/>
                  <a:gd name="connsiteX12" fmla="*/ 690393 w 722008"/>
                  <a:gd name="connsiteY12" fmla="*/ 275366 h 628870"/>
                  <a:gd name="connsiteX13" fmla="*/ 690393 w 722008"/>
                  <a:gd name="connsiteY13" fmla="*/ 275366 h 628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2008" h="628870" extrusionOk="0">
                    <a:moveTo>
                      <a:pt x="690393" y="275366"/>
                    </a:moveTo>
                    <a:cubicBezTo>
                      <a:pt x="674041" y="267364"/>
                      <a:pt x="655254" y="268756"/>
                      <a:pt x="638207" y="277453"/>
                    </a:cubicBezTo>
                    <a:cubicBezTo>
                      <a:pt x="644122" y="124027"/>
                      <a:pt x="518876" y="-5393"/>
                      <a:pt x="360927" y="173"/>
                    </a:cubicBezTo>
                    <a:cubicBezTo>
                      <a:pt x="203326" y="-5393"/>
                      <a:pt x="78080" y="124027"/>
                      <a:pt x="83647" y="277453"/>
                    </a:cubicBezTo>
                    <a:cubicBezTo>
                      <a:pt x="66599" y="268756"/>
                      <a:pt x="47812" y="267364"/>
                      <a:pt x="31461" y="275366"/>
                    </a:cubicBezTo>
                    <a:cubicBezTo>
                      <a:pt x="150" y="290674"/>
                      <a:pt x="-9244" y="334858"/>
                      <a:pt x="9891" y="373823"/>
                    </a:cubicBezTo>
                    <a:cubicBezTo>
                      <a:pt x="29026" y="412788"/>
                      <a:pt x="70078" y="431923"/>
                      <a:pt x="101042" y="416615"/>
                    </a:cubicBezTo>
                    <a:cubicBezTo>
                      <a:pt x="105217" y="414528"/>
                      <a:pt x="109392" y="411745"/>
                      <a:pt x="112871" y="408614"/>
                    </a:cubicBezTo>
                    <a:cubicBezTo>
                      <a:pt x="130614" y="535599"/>
                      <a:pt x="236725" y="630925"/>
                      <a:pt x="360927" y="628837"/>
                    </a:cubicBezTo>
                    <a:cubicBezTo>
                      <a:pt x="485129" y="630577"/>
                      <a:pt x="591240" y="535599"/>
                      <a:pt x="608983" y="408614"/>
                    </a:cubicBezTo>
                    <a:cubicBezTo>
                      <a:pt x="612462" y="411745"/>
                      <a:pt x="616289" y="414528"/>
                      <a:pt x="620812" y="416615"/>
                    </a:cubicBezTo>
                    <a:cubicBezTo>
                      <a:pt x="652123" y="431923"/>
                      <a:pt x="692828" y="412788"/>
                      <a:pt x="711963" y="373823"/>
                    </a:cubicBezTo>
                    <a:cubicBezTo>
                      <a:pt x="731446" y="334858"/>
                      <a:pt x="721704" y="290674"/>
                      <a:pt x="690393" y="275366"/>
                    </a:cubicBezTo>
                    <a:lnTo>
                      <a:pt x="690393" y="275366"/>
                    </a:lnTo>
                    <a:close/>
                  </a:path>
                </a:pathLst>
              </a:custGeom>
              <a:solidFill>
                <a:srgbClr val="FFC0B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Полилиния: фигура 140"/>
              <p:cNvSpPr/>
              <p:nvPr/>
            </p:nvSpPr>
            <p:spPr bwMode="auto">
              <a:xfrm>
                <a:off x="7301466" y="4646020"/>
                <a:ext cx="506201" cy="89218"/>
              </a:xfrm>
              <a:custGeom>
                <a:avLst/>
                <a:gdLst>
                  <a:gd name="connsiteX0" fmla="*/ 0 w 506201"/>
                  <a:gd name="connsiteY0" fmla="*/ 0 h 89218"/>
                  <a:gd name="connsiteX1" fmla="*/ 506202 w 506201"/>
                  <a:gd name="connsiteY1" fmla="*/ 0 h 89218"/>
                  <a:gd name="connsiteX2" fmla="*/ 0 w 506201"/>
                  <a:gd name="connsiteY2" fmla="*/ 0 h 89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6201" h="89218" extrusionOk="0">
                    <a:moveTo>
                      <a:pt x="0" y="0"/>
                    </a:moveTo>
                    <a:cubicBezTo>
                      <a:pt x="0" y="0"/>
                      <a:pt x="304417" y="200741"/>
                      <a:pt x="5062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B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2" name="Полилиния: фигура 141"/>
              <p:cNvSpPr/>
              <p:nvPr/>
            </p:nvSpPr>
            <p:spPr bwMode="auto">
              <a:xfrm>
                <a:off x="7435375" y="4248986"/>
                <a:ext cx="46689" cy="46728"/>
              </a:xfrm>
              <a:custGeom>
                <a:avLst/>
                <a:gdLst>
                  <a:gd name="connsiteX0" fmla="*/ 46654 w 46689"/>
                  <a:gd name="connsiteY0" fmla="*/ 21992 h 46728"/>
                  <a:gd name="connsiteX1" fmla="*/ 24736 w 46689"/>
                  <a:gd name="connsiteY1" fmla="*/ 46694 h 46728"/>
                  <a:gd name="connsiteX2" fmla="*/ 35 w 46689"/>
                  <a:gd name="connsiteY2" fmla="*/ 24775 h 46728"/>
                  <a:gd name="connsiteX3" fmla="*/ 21953 w 46689"/>
                  <a:gd name="connsiteY3" fmla="*/ 74 h 46728"/>
                  <a:gd name="connsiteX4" fmla="*/ 46654 w 46689"/>
                  <a:gd name="connsiteY4" fmla="*/ 21992 h 4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89" h="46728" extrusionOk="0">
                    <a:moveTo>
                      <a:pt x="46654" y="21992"/>
                    </a:moveTo>
                    <a:cubicBezTo>
                      <a:pt x="47350" y="34865"/>
                      <a:pt x="37609" y="45998"/>
                      <a:pt x="24736" y="46694"/>
                    </a:cubicBezTo>
                    <a:cubicBezTo>
                      <a:pt x="11864" y="47389"/>
                      <a:pt x="731" y="37648"/>
                      <a:pt x="35" y="24775"/>
                    </a:cubicBezTo>
                    <a:cubicBezTo>
                      <a:pt x="-661" y="11903"/>
                      <a:pt x="9081" y="770"/>
                      <a:pt x="21953" y="74"/>
                    </a:cubicBezTo>
                    <a:cubicBezTo>
                      <a:pt x="34826" y="-969"/>
                      <a:pt x="45959" y="9120"/>
                      <a:pt x="46654" y="21992"/>
                    </a:cubicBezTo>
                    <a:close/>
                  </a:path>
                </a:pathLst>
              </a:custGeom>
              <a:solidFill>
                <a:srgbClr val="333333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Полилиния: фигура 142"/>
              <p:cNvSpPr/>
              <p:nvPr/>
            </p:nvSpPr>
            <p:spPr bwMode="auto">
              <a:xfrm>
                <a:off x="7636115" y="4251113"/>
                <a:ext cx="46689" cy="46689"/>
              </a:xfrm>
              <a:custGeom>
                <a:avLst/>
                <a:gdLst>
                  <a:gd name="connsiteX0" fmla="*/ 46654 w 46689"/>
                  <a:gd name="connsiteY0" fmla="*/ 21953 h 46689"/>
                  <a:gd name="connsiteX1" fmla="*/ 24736 w 46689"/>
                  <a:gd name="connsiteY1" fmla="*/ 46654 h 46689"/>
                  <a:gd name="connsiteX2" fmla="*/ 35 w 46689"/>
                  <a:gd name="connsiteY2" fmla="*/ 24737 h 46689"/>
                  <a:gd name="connsiteX3" fmla="*/ 21953 w 46689"/>
                  <a:gd name="connsiteY3" fmla="*/ 35 h 46689"/>
                  <a:gd name="connsiteX4" fmla="*/ 46654 w 46689"/>
                  <a:gd name="connsiteY4" fmla="*/ 21953 h 4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89" h="46689" extrusionOk="0">
                    <a:moveTo>
                      <a:pt x="46654" y="21953"/>
                    </a:moveTo>
                    <a:cubicBezTo>
                      <a:pt x="47350" y="34826"/>
                      <a:pt x="37609" y="45959"/>
                      <a:pt x="24736" y="46654"/>
                    </a:cubicBezTo>
                    <a:cubicBezTo>
                      <a:pt x="11864" y="47350"/>
                      <a:pt x="731" y="37609"/>
                      <a:pt x="35" y="24737"/>
                    </a:cubicBezTo>
                    <a:cubicBezTo>
                      <a:pt x="-661" y="11864"/>
                      <a:pt x="9081" y="731"/>
                      <a:pt x="21953" y="35"/>
                    </a:cubicBezTo>
                    <a:cubicBezTo>
                      <a:pt x="34826" y="-661"/>
                      <a:pt x="45958" y="9081"/>
                      <a:pt x="46654" y="21953"/>
                    </a:cubicBezTo>
                    <a:close/>
                  </a:path>
                </a:pathLst>
              </a:custGeom>
              <a:solidFill>
                <a:srgbClr val="333333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Полилиния: фигура 143"/>
              <p:cNvSpPr/>
              <p:nvPr/>
            </p:nvSpPr>
            <p:spPr bwMode="auto">
              <a:xfrm>
                <a:off x="7480289" y="4395528"/>
                <a:ext cx="173603" cy="56423"/>
              </a:xfrm>
              <a:custGeom>
                <a:avLst/>
                <a:gdLst>
                  <a:gd name="connsiteX0" fmla="*/ 173605 w 173604"/>
                  <a:gd name="connsiteY0" fmla="*/ 0 h 56423"/>
                  <a:gd name="connsiteX1" fmla="*/ 88368 w 173604"/>
                  <a:gd name="connsiteY1" fmla="*/ 56361 h 56423"/>
                  <a:gd name="connsiteX2" fmla="*/ 0 w 173604"/>
                  <a:gd name="connsiteY2" fmla="*/ 5219 h 56423"/>
                  <a:gd name="connsiteX3" fmla="*/ 173605 w 173604"/>
                  <a:gd name="connsiteY3" fmla="*/ 0 h 5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604" h="56423" extrusionOk="0">
                    <a:moveTo>
                      <a:pt x="173605" y="0"/>
                    </a:moveTo>
                    <a:cubicBezTo>
                      <a:pt x="166647" y="30616"/>
                      <a:pt x="131508" y="54969"/>
                      <a:pt x="88368" y="56361"/>
                    </a:cubicBezTo>
                    <a:cubicBezTo>
                      <a:pt x="45228" y="57753"/>
                      <a:pt x="8698" y="35834"/>
                      <a:pt x="0" y="5219"/>
                    </a:cubicBezTo>
                    <a:lnTo>
                      <a:pt x="1736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Полилиния: фигура 144"/>
              <p:cNvSpPr/>
              <p:nvPr/>
            </p:nvSpPr>
            <p:spPr bwMode="auto">
              <a:xfrm>
                <a:off x="6937906" y="4646020"/>
                <a:ext cx="1232279" cy="1408372"/>
              </a:xfrm>
              <a:custGeom>
                <a:avLst/>
                <a:gdLst>
                  <a:gd name="connsiteX0" fmla="*/ 869414 w 1232279"/>
                  <a:gd name="connsiteY0" fmla="*/ 0 h 1408372"/>
                  <a:gd name="connsiteX1" fmla="*/ 363213 w 1232279"/>
                  <a:gd name="connsiteY1" fmla="*/ 0 h 1408372"/>
                  <a:gd name="connsiteX2" fmla="*/ 0 w 1232279"/>
                  <a:gd name="connsiteY2" fmla="*/ 1283769 h 1408372"/>
                  <a:gd name="connsiteX3" fmla="*/ 392785 w 1232279"/>
                  <a:gd name="connsiteY3" fmla="*/ 1347088 h 1408372"/>
                  <a:gd name="connsiteX4" fmla="*/ 859673 w 1232279"/>
                  <a:gd name="connsiteY4" fmla="*/ 1345696 h 1408372"/>
                  <a:gd name="connsiteX5" fmla="*/ 1232279 w 1232279"/>
                  <a:gd name="connsiteY5" fmla="*/ 1284117 h 1408372"/>
                  <a:gd name="connsiteX6" fmla="*/ 869414 w 1232279"/>
                  <a:gd name="connsiteY6" fmla="*/ 0 h 1408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2279" h="1408372" extrusionOk="0">
                    <a:moveTo>
                      <a:pt x="869414" y="0"/>
                    </a:moveTo>
                    <a:cubicBezTo>
                      <a:pt x="771305" y="72712"/>
                      <a:pt x="461322" y="72712"/>
                      <a:pt x="363213" y="0"/>
                    </a:cubicBezTo>
                    <a:cubicBezTo>
                      <a:pt x="363213" y="0"/>
                      <a:pt x="137770" y="1068764"/>
                      <a:pt x="0" y="1283769"/>
                    </a:cubicBezTo>
                    <a:cubicBezTo>
                      <a:pt x="0" y="1283769"/>
                      <a:pt x="181606" y="1455634"/>
                      <a:pt x="392785" y="1347088"/>
                    </a:cubicBezTo>
                    <a:cubicBezTo>
                      <a:pt x="392785" y="1347088"/>
                      <a:pt x="633535" y="1485902"/>
                      <a:pt x="859673" y="1345696"/>
                    </a:cubicBezTo>
                    <a:cubicBezTo>
                      <a:pt x="859673" y="1345696"/>
                      <a:pt x="1042323" y="1454939"/>
                      <a:pt x="1232279" y="1284117"/>
                    </a:cubicBezTo>
                    <a:cubicBezTo>
                      <a:pt x="1094857" y="1068764"/>
                      <a:pt x="869414" y="0"/>
                      <a:pt x="869414" y="0"/>
                    </a:cubicBezTo>
                    <a:close/>
                  </a:path>
                </a:pathLst>
              </a:custGeom>
              <a:solidFill>
                <a:srgbClr val="FEB546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Полилиния: фигура 145"/>
              <p:cNvSpPr/>
              <p:nvPr/>
            </p:nvSpPr>
            <p:spPr bwMode="auto">
              <a:xfrm>
                <a:off x="7248564" y="3866683"/>
                <a:ext cx="477346" cy="349674"/>
              </a:xfrm>
              <a:custGeom>
                <a:avLst/>
                <a:gdLst>
                  <a:gd name="connsiteX0" fmla="*/ 26114 w 477346"/>
                  <a:gd name="connsiteY0" fmla="*/ 349674 h 349674"/>
                  <a:gd name="connsiteX1" fmla="*/ 477347 w 477346"/>
                  <a:gd name="connsiteY1" fmla="*/ 117274 h 349674"/>
                  <a:gd name="connsiteX2" fmla="*/ 172582 w 477346"/>
                  <a:gd name="connsiteY2" fmla="*/ 27862 h 349674"/>
                  <a:gd name="connsiteX3" fmla="*/ 26114 w 477346"/>
                  <a:gd name="connsiteY3" fmla="*/ 349674 h 34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346" h="349674" extrusionOk="0">
                    <a:moveTo>
                      <a:pt x="26114" y="349674"/>
                    </a:moveTo>
                    <a:cubicBezTo>
                      <a:pt x="26114" y="349674"/>
                      <a:pt x="356972" y="288443"/>
                      <a:pt x="477347" y="117274"/>
                    </a:cubicBezTo>
                    <a:cubicBezTo>
                      <a:pt x="477347" y="117274"/>
                      <a:pt x="385500" y="-68855"/>
                      <a:pt x="172582" y="27862"/>
                    </a:cubicBezTo>
                    <a:cubicBezTo>
                      <a:pt x="-40684" y="124580"/>
                      <a:pt x="-10764" y="257132"/>
                      <a:pt x="26114" y="349674"/>
                    </a:cubicBezTo>
                    <a:close/>
                  </a:path>
                </a:pathLst>
              </a:custGeom>
              <a:solidFill>
                <a:srgbClr val="FEE4C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Полилиния: фигура 146"/>
              <p:cNvSpPr/>
              <p:nvPr/>
            </p:nvSpPr>
            <p:spPr bwMode="auto">
              <a:xfrm>
                <a:off x="7032536" y="5586755"/>
                <a:ext cx="1040931" cy="186129"/>
              </a:xfrm>
              <a:custGeom>
                <a:avLst/>
                <a:gdLst>
                  <a:gd name="connsiteX0" fmla="*/ 202829 w 1040931"/>
                  <a:gd name="connsiteY0" fmla="*/ 164211 h 186129"/>
                  <a:gd name="connsiteX1" fmla="*/ 480805 w 1040931"/>
                  <a:gd name="connsiteY1" fmla="*/ 186129 h 186129"/>
                  <a:gd name="connsiteX2" fmla="*/ 1040931 w 1040931"/>
                  <a:gd name="connsiteY2" fmla="*/ 106807 h 186129"/>
                  <a:gd name="connsiteX3" fmla="*/ 1007533 w 1040931"/>
                  <a:gd name="connsiteY3" fmla="*/ 0 h 186129"/>
                  <a:gd name="connsiteX4" fmla="*/ 227182 w 1040931"/>
                  <a:gd name="connsiteY4" fmla="*/ 54621 h 186129"/>
                  <a:gd name="connsiteX5" fmla="*/ 33399 w 1040931"/>
                  <a:gd name="connsiteY5" fmla="*/ 9045 h 186129"/>
                  <a:gd name="connsiteX6" fmla="*/ 0 w 1040931"/>
                  <a:gd name="connsiteY6" fmla="*/ 115505 h 186129"/>
                  <a:gd name="connsiteX7" fmla="*/ 202829 w 1040931"/>
                  <a:gd name="connsiteY7" fmla="*/ 164211 h 186129"/>
                  <a:gd name="connsiteX8" fmla="*/ 202829 w 1040931"/>
                  <a:gd name="connsiteY8" fmla="*/ 164211 h 18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0931" h="186129" extrusionOk="0">
                    <a:moveTo>
                      <a:pt x="202829" y="164211"/>
                    </a:moveTo>
                    <a:cubicBezTo>
                      <a:pt x="279716" y="177084"/>
                      <a:pt x="372954" y="186129"/>
                      <a:pt x="480805" y="186129"/>
                    </a:cubicBezTo>
                    <a:cubicBezTo>
                      <a:pt x="638406" y="186129"/>
                      <a:pt x="826970" y="165951"/>
                      <a:pt x="1040931" y="106807"/>
                    </a:cubicBezTo>
                    <a:cubicBezTo>
                      <a:pt x="1029799" y="73060"/>
                      <a:pt x="1018666" y="37226"/>
                      <a:pt x="1007533" y="0"/>
                    </a:cubicBezTo>
                    <a:cubicBezTo>
                      <a:pt x="671457" y="92195"/>
                      <a:pt x="403222" y="82802"/>
                      <a:pt x="227182" y="54621"/>
                    </a:cubicBezTo>
                    <a:cubicBezTo>
                      <a:pt x="150991" y="42445"/>
                      <a:pt x="85933" y="25745"/>
                      <a:pt x="33399" y="9045"/>
                    </a:cubicBezTo>
                    <a:cubicBezTo>
                      <a:pt x="22266" y="46272"/>
                      <a:pt x="11133" y="82105"/>
                      <a:pt x="0" y="115505"/>
                    </a:cubicBezTo>
                    <a:cubicBezTo>
                      <a:pt x="55665" y="133596"/>
                      <a:pt x="123506" y="150991"/>
                      <a:pt x="202829" y="164211"/>
                    </a:cubicBezTo>
                    <a:lnTo>
                      <a:pt x="202829" y="164211"/>
                    </a:lnTo>
                    <a:close/>
                  </a:path>
                </a:pathLst>
              </a:custGeom>
              <a:solidFill>
                <a:srgbClr val="FFFFFF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Полилиния: фигура 147"/>
              <p:cNvSpPr/>
              <p:nvPr/>
            </p:nvSpPr>
            <p:spPr bwMode="auto">
              <a:xfrm>
                <a:off x="7093418" y="5383231"/>
                <a:ext cx="918816" cy="171169"/>
              </a:xfrm>
              <a:custGeom>
                <a:avLst/>
                <a:gdLst>
                  <a:gd name="connsiteX0" fmla="*/ 141945 w 918816"/>
                  <a:gd name="connsiteY0" fmla="*/ 149251 h 171169"/>
                  <a:gd name="connsiteX1" fmla="*/ 419921 w 918816"/>
                  <a:gd name="connsiteY1" fmla="*/ 171169 h 171169"/>
                  <a:gd name="connsiteX2" fmla="*/ 918817 w 918816"/>
                  <a:gd name="connsiteY2" fmla="*/ 107851 h 171169"/>
                  <a:gd name="connsiteX3" fmla="*/ 889245 w 918816"/>
                  <a:gd name="connsiteY3" fmla="*/ 0 h 171169"/>
                  <a:gd name="connsiteX4" fmla="*/ 166299 w 918816"/>
                  <a:gd name="connsiteY4" fmla="*/ 39661 h 171169"/>
                  <a:gd name="connsiteX5" fmla="*/ 29572 w 918816"/>
                  <a:gd name="connsiteY5" fmla="*/ 10785 h 171169"/>
                  <a:gd name="connsiteX6" fmla="*/ 0 w 918816"/>
                  <a:gd name="connsiteY6" fmla="*/ 118635 h 171169"/>
                  <a:gd name="connsiteX7" fmla="*/ 141945 w 918816"/>
                  <a:gd name="connsiteY7" fmla="*/ 149251 h 171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8816" h="171169" extrusionOk="0">
                    <a:moveTo>
                      <a:pt x="141945" y="149251"/>
                    </a:moveTo>
                    <a:cubicBezTo>
                      <a:pt x="218832" y="162124"/>
                      <a:pt x="312071" y="171169"/>
                      <a:pt x="419921" y="171169"/>
                    </a:cubicBezTo>
                    <a:cubicBezTo>
                      <a:pt x="562214" y="171169"/>
                      <a:pt x="730252" y="154818"/>
                      <a:pt x="918817" y="107851"/>
                    </a:cubicBezTo>
                    <a:cubicBezTo>
                      <a:pt x="908728" y="72712"/>
                      <a:pt x="898986" y="36530"/>
                      <a:pt x="889245" y="0"/>
                    </a:cubicBezTo>
                    <a:cubicBezTo>
                      <a:pt x="579957" y="76191"/>
                      <a:pt x="331901" y="66450"/>
                      <a:pt x="166299" y="39661"/>
                    </a:cubicBezTo>
                    <a:cubicBezTo>
                      <a:pt x="115504" y="31659"/>
                      <a:pt x="69929" y="21570"/>
                      <a:pt x="29572" y="10785"/>
                    </a:cubicBezTo>
                    <a:cubicBezTo>
                      <a:pt x="19831" y="47315"/>
                      <a:pt x="9741" y="83149"/>
                      <a:pt x="0" y="118635"/>
                    </a:cubicBezTo>
                    <a:cubicBezTo>
                      <a:pt x="42444" y="129769"/>
                      <a:pt x="89759" y="140554"/>
                      <a:pt x="141945" y="1492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Полилиния: фигура 148"/>
              <p:cNvSpPr/>
              <p:nvPr/>
            </p:nvSpPr>
            <p:spPr bwMode="auto">
              <a:xfrm>
                <a:off x="7124383" y="6290219"/>
                <a:ext cx="327030" cy="546706"/>
              </a:xfrm>
              <a:custGeom>
                <a:avLst/>
                <a:gdLst>
                  <a:gd name="connsiteX0" fmla="*/ 76539 w 327030"/>
                  <a:gd name="connsiteY0" fmla="*/ 0 h 546706"/>
                  <a:gd name="connsiteX1" fmla="*/ 126637 w 327030"/>
                  <a:gd name="connsiteY1" fmla="*/ 425487 h 546706"/>
                  <a:gd name="connsiteX2" fmla="*/ 126637 w 327030"/>
                  <a:gd name="connsiteY2" fmla="*/ 425487 h 546706"/>
                  <a:gd name="connsiteX3" fmla="*/ 44880 w 327030"/>
                  <a:gd name="connsiteY3" fmla="*/ 478717 h 546706"/>
                  <a:gd name="connsiteX4" fmla="*/ 12177 w 327030"/>
                  <a:gd name="connsiteY4" fmla="*/ 499939 h 546706"/>
                  <a:gd name="connsiteX5" fmla="*/ 0 w 327030"/>
                  <a:gd name="connsiteY5" fmla="*/ 533686 h 546706"/>
                  <a:gd name="connsiteX6" fmla="*/ 26093 w 327030"/>
                  <a:gd name="connsiteY6" fmla="*/ 538557 h 546706"/>
                  <a:gd name="connsiteX7" fmla="*/ 109590 w 327030"/>
                  <a:gd name="connsiteY7" fmla="*/ 546211 h 546706"/>
                  <a:gd name="connsiteX8" fmla="*/ 210830 w 327030"/>
                  <a:gd name="connsiteY8" fmla="*/ 546211 h 546706"/>
                  <a:gd name="connsiteX9" fmla="*/ 273453 w 327030"/>
                  <a:gd name="connsiteY9" fmla="*/ 527772 h 546706"/>
                  <a:gd name="connsiteX10" fmla="*/ 285978 w 327030"/>
                  <a:gd name="connsiteY10" fmla="*/ 485675 h 546706"/>
                  <a:gd name="connsiteX11" fmla="*/ 287369 w 327030"/>
                  <a:gd name="connsiteY11" fmla="*/ 484979 h 546706"/>
                  <a:gd name="connsiteX12" fmla="*/ 287369 w 327030"/>
                  <a:gd name="connsiteY12" fmla="*/ 425835 h 546706"/>
                  <a:gd name="connsiteX13" fmla="*/ 327031 w 327030"/>
                  <a:gd name="connsiteY13" fmla="*/ 8002 h 546706"/>
                  <a:gd name="connsiteX14" fmla="*/ 76539 w 327030"/>
                  <a:gd name="connsiteY14" fmla="*/ 0 h 546706"/>
                  <a:gd name="connsiteX15" fmla="*/ 76539 w 327030"/>
                  <a:gd name="connsiteY15" fmla="*/ 0 h 54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7030" h="546706" extrusionOk="0">
                    <a:moveTo>
                      <a:pt x="76539" y="0"/>
                    </a:moveTo>
                    <a:lnTo>
                      <a:pt x="126637" y="425487"/>
                    </a:lnTo>
                    <a:cubicBezTo>
                      <a:pt x="126637" y="425487"/>
                      <a:pt x="126637" y="425487"/>
                      <a:pt x="126637" y="425487"/>
                    </a:cubicBezTo>
                    <a:lnTo>
                      <a:pt x="44880" y="478717"/>
                    </a:lnTo>
                    <a:lnTo>
                      <a:pt x="12177" y="499939"/>
                    </a:lnTo>
                    <a:lnTo>
                      <a:pt x="0" y="533686"/>
                    </a:lnTo>
                    <a:cubicBezTo>
                      <a:pt x="0" y="533686"/>
                      <a:pt x="25397" y="533686"/>
                      <a:pt x="26093" y="538557"/>
                    </a:cubicBezTo>
                    <a:cubicBezTo>
                      <a:pt x="26789" y="543427"/>
                      <a:pt x="70277" y="548298"/>
                      <a:pt x="109590" y="546211"/>
                    </a:cubicBezTo>
                    <a:cubicBezTo>
                      <a:pt x="148903" y="544123"/>
                      <a:pt x="146120" y="545515"/>
                      <a:pt x="210830" y="546211"/>
                    </a:cubicBezTo>
                    <a:cubicBezTo>
                      <a:pt x="275541" y="546906"/>
                      <a:pt x="263364" y="532295"/>
                      <a:pt x="273453" y="527772"/>
                    </a:cubicBezTo>
                    <a:cubicBezTo>
                      <a:pt x="280063" y="524640"/>
                      <a:pt x="284238" y="501331"/>
                      <a:pt x="285978" y="485675"/>
                    </a:cubicBezTo>
                    <a:cubicBezTo>
                      <a:pt x="286326" y="485327"/>
                      <a:pt x="287022" y="484979"/>
                      <a:pt x="287369" y="484979"/>
                    </a:cubicBezTo>
                    <a:lnTo>
                      <a:pt x="287369" y="425835"/>
                    </a:lnTo>
                    <a:cubicBezTo>
                      <a:pt x="287369" y="425835"/>
                      <a:pt x="307548" y="213613"/>
                      <a:pt x="327031" y="8002"/>
                    </a:cubicBezTo>
                    <a:cubicBezTo>
                      <a:pt x="224399" y="18439"/>
                      <a:pt x="131508" y="8698"/>
                      <a:pt x="76539" y="0"/>
                    </a:cubicBezTo>
                    <a:lnTo>
                      <a:pt x="765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Полилиния: фигура 149"/>
              <p:cNvSpPr/>
              <p:nvPr/>
            </p:nvSpPr>
            <p:spPr bwMode="auto">
              <a:xfrm>
                <a:off x="7081899" y="6761630"/>
                <a:ext cx="329853" cy="96717"/>
              </a:xfrm>
              <a:custGeom>
                <a:avLst/>
                <a:gdLst>
                  <a:gd name="connsiteX0" fmla="*/ 164946 w 329853"/>
                  <a:gd name="connsiteY0" fmla="*/ 56360 h 96717"/>
                  <a:gd name="connsiteX1" fmla="*/ 54313 w 329853"/>
                  <a:gd name="connsiteY1" fmla="*/ 28876 h 96717"/>
                  <a:gd name="connsiteX2" fmla="*/ 9781 w 329853"/>
                  <a:gd name="connsiteY2" fmla="*/ 58100 h 96717"/>
                  <a:gd name="connsiteX3" fmla="*/ 20914 w 329853"/>
                  <a:gd name="connsiteY3" fmla="*/ 96717 h 96717"/>
                  <a:gd name="connsiteX4" fmla="*/ 311414 w 329853"/>
                  <a:gd name="connsiteY4" fmla="*/ 96717 h 96717"/>
                  <a:gd name="connsiteX5" fmla="*/ 329853 w 329853"/>
                  <a:gd name="connsiteY5" fmla="*/ 78279 h 96717"/>
                  <a:gd name="connsiteX6" fmla="*/ 329853 w 329853"/>
                  <a:gd name="connsiteY6" fmla="*/ 0 h 96717"/>
                  <a:gd name="connsiteX7" fmla="*/ 164946 w 329853"/>
                  <a:gd name="connsiteY7" fmla="*/ 56360 h 96717"/>
                  <a:gd name="connsiteX8" fmla="*/ 164946 w 329853"/>
                  <a:gd name="connsiteY8" fmla="*/ 56360 h 9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853" h="96717" extrusionOk="0">
                    <a:moveTo>
                      <a:pt x="164946" y="56360"/>
                    </a:moveTo>
                    <a:cubicBezTo>
                      <a:pt x="98844" y="62971"/>
                      <a:pt x="67881" y="48707"/>
                      <a:pt x="54313" y="28876"/>
                    </a:cubicBezTo>
                    <a:lnTo>
                      <a:pt x="9781" y="58100"/>
                    </a:lnTo>
                    <a:cubicBezTo>
                      <a:pt x="-7962" y="69233"/>
                      <a:pt x="40" y="96717"/>
                      <a:pt x="20914" y="96717"/>
                    </a:cubicBezTo>
                    <a:lnTo>
                      <a:pt x="311414" y="96717"/>
                    </a:lnTo>
                    <a:cubicBezTo>
                      <a:pt x="321504" y="96717"/>
                      <a:pt x="329853" y="88368"/>
                      <a:pt x="329853" y="78279"/>
                    </a:cubicBezTo>
                    <a:lnTo>
                      <a:pt x="329853" y="0"/>
                    </a:lnTo>
                    <a:cubicBezTo>
                      <a:pt x="311414" y="18787"/>
                      <a:pt x="267231" y="45923"/>
                      <a:pt x="164946" y="56360"/>
                    </a:cubicBezTo>
                    <a:lnTo>
                      <a:pt x="164946" y="56360"/>
                    </a:lnTo>
                    <a:close/>
                  </a:path>
                </a:pathLst>
              </a:custGeom>
              <a:solidFill>
                <a:srgbClr val="FEB546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7" name="Рисунок 31"/>
            <p:cNvGrpSpPr/>
            <p:nvPr/>
          </p:nvGrpSpPr>
          <p:grpSpPr bwMode="auto">
            <a:xfrm>
              <a:off x="9781816" y="3467631"/>
              <a:ext cx="2355166" cy="3374372"/>
              <a:chOff x="9781816" y="3467631"/>
              <a:chExt cx="2355166" cy="3374372"/>
            </a:xfrm>
          </p:grpSpPr>
          <p:sp>
            <p:nvSpPr>
              <p:cNvPr id="108" name="Полилиния: фигура 107"/>
              <p:cNvSpPr/>
              <p:nvPr/>
            </p:nvSpPr>
            <p:spPr bwMode="auto">
              <a:xfrm>
                <a:off x="11213309" y="5862991"/>
                <a:ext cx="316941" cy="840885"/>
              </a:xfrm>
              <a:custGeom>
                <a:avLst/>
                <a:gdLst>
                  <a:gd name="connsiteX0" fmla="*/ 0 w 316941"/>
                  <a:gd name="connsiteY0" fmla="*/ 10785 h 840885"/>
                  <a:gd name="connsiteX1" fmla="*/ 115156 w 316941"/>
                  <a:gd name="connsiteY1" fmla="*/ 826970 h 840885"/>
                  <a:gd name="connsiteX2" fmla="*/ 275888 w 316941"/>
                  <a:gd name="connsiteY2" fmla="*/ 840886 h 840885"/>
                  <a:gd name="connsiteX3" fmla="*/ 272409 w 316941"/>
                  <a:gd name="connsiteY3" fmla="*/ 818620 h 840885"/>
                  <a:gd name="connsiteX4" fmla="*/ 316941 w 316941"/>
                  <a:gd name="connsiteY4" fmla="*/ 0 h 840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941" h="840885" extrusionOk="0">
                    <a:moveTo>
                      <a:pt x="0" y="10785"/>
                    </a:moveTo>
                    <a:lnTo>
                      <a:pt x="115156" y="826970"/>
                    </a:lnTo>
                    <a:lnTo>
                      <a:pt x="275888" y="840886"/>
                    </a:lnTo>
                    <a:lnTo>
                      <a:pt x="272409" y="818620"/>
                    </a:lnTo>
                    <a:lnTo>
                      <a:pt x="316941" y="0"/>
                    </a:lnTo>
                    <a:close/>
                  </a:path>
                </a:pathLst>
              </a:custGeom>
              <a:solidFill>
                <a:srgbClr val="FFC0B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Полилиния: фигура 108"/>
              <p:cNvSpPr/>
              <p:nvPr/>
            </p:nvSpPr>
            <p:spPr bwMode="auto">
              <a:xfrm>
                <a:off x="10653530" y="5772536"/>
                <a:ext cx="354216" cy="943866"/>
              </a:xfrm>
              <a:custGeom>
                <a:avLst/>
                <a:gdLst>
                  <a:gd name="connsiteX0" fmla="*/ 52534 w 354216"/>
                  <a:gd name="connsiteY0" fmla="*/ 908032 h 943866"/>
                  <a:gd name="connsiteX1" fmla="*/ 0 w 354216"/>
                  <a:gd name="connsiteY1" fmla="*/ 0 h 943866"/>
                  <a:gd name="connsiteX2" fmla="*/ 354167 w 354216"/>
                  <a:gd name="connsiteY2" fmla="*/ 48359 h 943866"/>
                  <a:gd name="connsiteX3" fmla="*/ 208047 w 354216"/>
                  <a:gd name="connsiteY3" fmla="*/ 943866 h 943866"/>
                  <a:gd name="connsiteX4" fmla="*/ 52534 w 354216"/>
                  <a:gd name="connsiteY4" fmla="*/ 908032 h 94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216" h="943866" extrusionOk="0">
                    <a:moveTo>
                      <a:pt x="52534" y="908032"/>
                    </a:moveTo>
                    <a:cubicBezTo>
                      <a:pt x="54621" y="891332"/>
                      <a:pt x="0" y="0"/>
                      <a:pt x="0" y="0"/>
                    </a:cubicBezTo>
                    <a:cubicBezTo>
                      <a:pt x="0" y="0"/>
                      <a:pt x="359038" y="56709"/>
                      <a:pt x="354167" y="48359"/>
                    </a:cubicBezTo>
                    <a:cubicBezTo>
                      <a:pt x="349297" y="40357"/>
                      <a:pt x="208047" y="943866"/>
                      <a:pt x="208047" y="943866"/>
                    </a:cubicBezTo>
                    <a:lnTo>
                      <a:pt x="52534" y="908032"/>
                    </a:lnTo>
                    <a:close/>
                  </a:path>
                </a:pathLst>
              </a:custGeom>
              <a:solidFill>
                <a:srgbClr val="FFC0B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Полилиния: фигура 109"/>
              <p:cNvSpPr/>
              <p:nvPr/>
            </p:nvSpPr>
            <p:spPr bwMode="auto">
              <a:xfrm>
                <a:off x="10620860" y="5277467"/>
                <a:ext cx="962968" cy="671487"/>
              </a:xfrm>
              <a:custGeom>
                <a:avLst/>
                <a:gdLst>
                  <a:gd name="connsiteX0" fmla="*/ 32671 w 962968"/>
                  <a:gd name="connsiteY0" fmla="*/ 18091 h 671487"/>
                  <a:gd name="connsiteX1" fmla="*/ 3794 w 962968"/>
                  <a:gd name="connsiteY1" fmla="*/ 630404 h 671487"/>
                  <a:gd name="connsiteX2" fmla="*/ 406668 w 962968"/>
                  <a:gd name="connsiteY2" fmla="*/ 654757 h 671487"/>
                  <a:gd name="connsiteX3" fmla="*/ 471379 w 962968"/>
                  <a:gd name="connsiteY3" fmla="*/ 287022 h 671487"/>
                  <a:gd name="connsiteX4" fmla="*/ 570531 w 962968"/>
                  <a:gd name="connsiteY4" fmla="*/ 671456 h 671487"/>
                  <a:gd name="connsiteX5" fmla="*/ 962968 w 962968"/>
                  <a:gd name="connsiteY5" fmla="*/ 656845 h 671487"/>
                  <a:gd name="connsiteX6" fmla="*/ 926438 w 962968"/>
                  <a:gd name="connsiteY6" fmla="*/ 56361 h 671487"/>
                  <a:gd name="connsiteX7" fmla="*/ 387186 w 962968"/>
                  <a:gd name="connsiteY7" fmla="*/ 0 h 671487"/>
                  <a:gd name="connsiteX8" fmla="*/ 32671 w 962968"/>
                  <a:gd name="connsiteY8" fmla="*/ 18091 h 671487"/>
                  <a:gd name="connsiteX9" fmla="*/ 32671 w 962968"/>
                  <a:gd name="connsiteY9" fmla="*/ 18091 h 67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2968" h="671487" extrusionOk="0">
                    <a:moveTo>
                      <a:pt x="32671" y="18091"/>
                    </a:moveTo>
                    <a:cubicBezTo>
                      <a:pt x="32671" y="18091"/>
                      <a:pt x="-13253" y="482892"/>
                      <a:pt x="3794" y="630404"/>
                    </a:cubicBezTo>
                    <a:cubicBezTo>
                      <a:pt x="3794" y="630404"/>
                      <a:pt x="212537" y="703116"/>
                      <a:pt x="406668" y="654757"/>
                    </a:cubicBezTo>
                    <a:lnTo>
                      <a:pt x="471379" y="287022"/>
                    </a:lnTo>
                    <a:cubicBezTo>
                      <a:pt x="471379" y="287022"/>
                      <a:pt x="560442" y="621359"/>
                      <a:pt x="570531" y="671456"/>
                    </a:cubicBezTo>
                    <a:cubicBezTo>
                      <a:pt x="570531" y="671456"/>
                      <a:pt x="846072" y="672848"/>
                      <a:pt x="962968" y="656845"/>
                    </a:cubicBezTo>
                    <a:lnTo>
                      <a:pt x="926438" y="56361"/>
                    </a:lnTo>
                    <a:lnTo>
                      <a:pt x="387186" y="0"/>
                    </a:lnTo>
                    <a:lnTo>
                      <a:pt x="32671" y="18091"/>
                    </a:lnTo>
                    <a:lnTo>
                      <a:pt x="32671" y="18091"/>
                    </a:lnTo>
                    <a:close/>
                  </a:path>
                </a:pathLst>
              </a:custGeom>
              <a:solidFill>
                <a:srgbClr val="1E1E1E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Полилиния: фигура 110"/>
              <p:cNvSpPr/>
              <p:nvPr/>
            </p:nvSpPr>
            <p:spPr bwMode="auto">
              <a:xfrm>
                <a:off x="10687277" y="6333707"/>
                <a:ext cx="231356" cy="383043"/>
              </a:xfrm>
              <a:custGeom>
                <a:avLst/>
                <a:gdLst>
                  <a:gd name="connsiteX0" fmla="*/ 0 w 231356"/>
                  <a:gd name="connsiteY0" fmla="*/ 0 h 383043"/>
                  <a:gd name="connsiteX1" fmla="*/ 16352 w 231356"/>
                  <a:gd name="connsiteY1" fmla="*/ 370519 h 383043"/>
                  <a:gd name="connsiteX2" fmla="*/ 174300 w 231356"/>
                  <a:gd name="connsiteY2" fmla="*/ 383043 h 383043"/>
                  <a:gd name="connsiteX3" fmla="*/ 231357 w 231356"/>
                  <a:gd name="connsiteY3" fmla="*/ 22614 h 383043"/>
                  <a:gd name="connsiteX4" fmla="*/ 0 w 231356"/>
                  <a:gd name="connsiteY4" fmla="*/ 0 h 383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356" h="383043" extrusionOk="0">
                    <a:moveTo>
                      <a:pt x="0" y="0"/>
                    </a:moveTo>
                    <a:cubicBezTo>
                      <a:pt x="10785" y="181954"/>
                      <a:pt x="17395" y="363561"/>
                      <a:pt x="16352" y="370519"/>
                    </a:cubicBezTo>
                    <a:lnTo>
                      <a:pt x="174300" y="383043"/>
                    </a:lnTo>
                    <a:cubicBezTo>
                      <a:pt x="174300" y="383043"/>
                      <a:pt x="200741" y="213962"/>
                      <a:pt x="231357" y="22614"/>
                    </a:cubicBezTo>
                    <a:cubicBezTo>
                      <a:pt x="125594" y="23657"/>
                      <a:pt x="45228" y="10089"/>
                      <a:pt x="0" y="0"/>
                    </a:cubicBezTo>
                    <a:close/>
                  </a:path>
                </a:pathLst>
              </a:custGeom>
              <a:solidFill>
                <a:srgbClr val="DCEAF4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Полилиния: фигура 111"/>
              <p:cNvSpPr/>
              <p:nvPr/>
            </p:nvSpPr>
            <p:spPr bwMode="auto">
              <a:xfrm>
                <a:off x="10498189" y="6684743"/>
                <a:ext cx="393556" cy="157260"/>
              </a:xfrm>
              <a:custGeom>
                <a:avLst/>
                <a:gdLst>
                  <a:gd name="connsiteX0" fmla="*/ 379044 w 393556"/>
                  <a:gd name="connsiteY0" fmla="*/ 22614 h 157260"/>
                  <a:gd name="connsiteX1" fmla="*/ 393309 w 393556"/>
                  <a:gd name="connsiteY1" fmla="*/ 131856 h 157260"/>
                  <a:gd name="connsiteX2" fmla="*/ 377305 w 393556"/>
                  <a:gd name="connsiteY2" fmla="*/ 157253 h 157260"/>
                  <a:gd name="connsiteX3" fmla="*/ 26269 w 393556"/>
                  <a:gd name="connsiteY3" fmla="*/ 154818 h 157260"/>
                  <a:gd name="connsiteX4" fmla="*/ 3307 w 393556"/>
                  <a:gd name="connsiteY4" fmla="*/ 138466 h 157260"/>
                  <a:gd name="connsiteX5" fmla="*/ 12701 w 393556"/>
                  <a:gd name="connsiteY5" fmla="*/ 89760 h 157260"/>
                  <a:gd name="connsiteX6" fmla="*/ 197090 w 393556"/>
                  <a:gd name="connsiteY6" fmla="*/ 0 h 157260"/>
                  <a:gd name="connsiteX7" fmla="*/ 360605 w 393556"/>
                  <a:gd name="connsiteY7" fmla="*/ 1044 h 157260"/>
                  <a:gd name="connsiteX8" fmla="*/ 379044 w 393556"/>
                  <a:gd name="connsiteY8" fmla="*/ 22614 h 157260"/>
                  <a:gd name="connsiteX9" fmla="*/ 379044 w 393556"/>
                  <a:gd name="connsiteY9" fmla="*/ 22614 h 15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3556" h="157260" extrusionOk="0">
                    <a:moveTo>
                      <a:pt x="379044" y="22614"/>
                    </a:moveTo>
                    <a:lnTo>
                      <a:pt x="393309" y="131856"/>
                    </a:lnTo>
                    <a:cubicBezTo>
                      <a:pt x="395048" y="145424"/>
                      <a:pt x="387394" y="157601"/>
                      <a:pt x="377305" y="157253"/>
                    </a:cubicBezTo>
                    <a:lnTo>
                      <a:pt x="26269" y="154818"/>
                    </a:lnTo>
                    <a:cubicBezTo>
                      <a:pt x="17223" y="154818"/>
                      <a:pt x="8178" y="149251"/>
                      <a:pt x="3307" y="138466"/>
                    </a:cubicBezTo>
                    <a:cubicBezTo>
                      <a:pt x="-1563" y="127681"/>
                      <a:pt x="-2955" y="111678"/>
                      <a:pt x="12701" y="89760"/>
                    </a:cubicBezTo>
                    <a:cubicBezTo>
                      <a:pt x="43664" y="46619"/>
                      <a:pt x="146992" y="36530"/>
                      <a:pt x="197090" y="0"/>
                    </a:cubicBezTo>
                    <a:lnTo>
                      <a:pt x="360605" y="1044"/>
                    </a:lnTo>
                    <a:cubicBezTo>
                      <a:pt x="369651" y="1392"/>
                      <a:pt x="377305" y="10437"/>
                      <a:pt x="379044" y="22614"/>
                    </a:cubicBezTo>
                    <a:lnTo>
                      <a:pt x="379044" y="22614"/>
                    </a:lnTo>
                    <a:close/>
                  </a:path>
                </a:pathLst>
              </a:custGeom>
              <a:solidFill>
                <a:srgbClr val="AAD9F9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Полилиния: фигура 112"/>
              <p:cNvSpPr/>
              <p:nvPr/>
            </p:nvSpPr>
            <p:spPr bwMode="auto">
              <a:xfrm>
                <a:off x="11279759" y="6344840"/>
                <a:ext cx="223702" cy="359037"/>
              </a:xfrm>
              <a:custGeom>
                <a:avLst/>
                <a:gdLst>
                  <a:gd name="connsiteX0" fmla="*/ 223703 w 223702"/>
                  <a:gd name="connsiteY0" fmla="*/ 9045 h 359037"/>
                  <a:gd name="connsiteX1" fmla="*/ 0 w 223702"/>
                  <a:gd name="connsiteY1" fmla="*/ 0 h 359037"/>
                  <a:gd name="connsiteX2" fmla="*/ 48707 w 223702"/>
                  <a:gd name="connsiteY2" fmla="*/ 345122 h 359037"/>
                  <a:gd name="connsiteX3" fmla="*/ 209439 w 223702"/>
                  <a:gd name="connsiteY3" fmla="*/ 359038 h 359037"/>
                  <a:gd name="connsiteX4" fmla="*/ 205960 w 223702"/>
                  <a:gd name="connsiteY4" fmla="*/ 337120 h 359037"/>
                  <a:gd name="connsiteX5" fmla="*/ 223703 w 223702"/>
                  <a:gd name="connsiteY5" fmla="*/ 9045 h 359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702" h="359037" extrusionOk="0">
                    <a:moveTo>
                      <a:pt x="223703" y="9045"/>
                    </a:moveTo>
                    <a:cubicBezTo>
                      <a:pt x="140901" y="13568"/>
                      <a:pt x="57752" y="6958"/>
                      <a:pt x="0" y="0"/>
                    </a:cubicBezTo>
                    <a:lnTo>
                      <a:pt x="48707" y="345122"/>
                    </a:lnTo>
                    <a:lnTo>
                      <a:pt x="209439" y="359038"/>
                    </a:lnTo>
                    <a:lnTo>
                      <a:pt x="205960" y="337120"/>
                    </a:lnTo>
                    <a:lnTo>
                      <a:pt x="223703" y="9045"/>
                    </a:lnTo>
                    <a:close/>
                  </a:path>
                </a:pathLst>
              </a:custGeom>
              <a:solidFill>
                <a:srgbClr val="DCEAF4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Полилиния: фигура 113"/>
              <p:cNvSpPr/>
              <p:nvPr/>
            </p:nvSpPr>
            <p:spPr bwMode="auto">
              <a:xfrm>
                <a:off x="11124765" y="6684743"/>
                <a:ext cx="393555" cy="157260"/>
              </a:xfrm>
              <a:custGeom>
                <a:avLst/>
                <a:gdLst>
                  <a:gd name="connsiteX0" fmla="*/ 379044 w 393555"/>
                  <a:gd name="connsiteY0" fmla="*/ 22614 h 157260"/>
                  <a:gd name="connsiteX1" fmla="*/ 393309 w 393555"/>
                  <a:gd name="connsiteY1" fmla="*/ 131856 h 157260"/>
                  <a:gd name="connsiteX2" fmla="*/ 377305 w 393555"/>
                  <a:gd name="connsiteY2" fmla="*/ 157253 h 157260"/>
                  <a:gd name="connsiteX3" fmla="*/ 26269 w 393555"/>
                  <a:gd name="connsiteY3" fmla="*/ 154818 h 157260"/>
                  <a:gd name="connsiteX4" fmla="*/ 3307 w 393555"/>
                  <a:gd name="connsiteY4" fmla="*/ 138466 h 157260"/>
                  <a:gd name="connsiteX5" fmla="*/ 12700 w 393555"/>
                  <a:gd name="connsiteY5" fmla="*/ 89760 h 157260"/>
                  <a:gd name="connsiteX6" fmla="*/ 197090 w 393555"/>
                  <a:gd name="connsiteY6" fmla="*/ 0 h 157260"/>
                  <a:gd name="connsiteX7" fmla="*/ 360605 w 393555"/>
                  <a:gd name="connsiteY7" fmla="*/ 1044 h 157260"/>
                  <a:gd name="connsiteX8" fmla="*/ 379044 w 393555"/>
                  <a:gd name="connsiteY8" fmla="*/ 22614 h 157260"/>
                  <a:gd name="connsiteX9" fmla="*/ 379044 w 393555"/>
                  <a:gd name="connsiteY9" fmla="*/ 22614 h 15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3555" h="157260" extrusionOk="0">
                    <a:moveTo>
                      <a:pt x="379044" y="22614"/>
                    </a:moveTo>
                    <a:lnTo>
                      <a:pt x="393309" y="131856"/>
                    </a:lnTo>
                    <a:cubicBezTo>
                      <a:pt x="395048" y="145424"/>
                      <a:pt x="387394" y="157601"/>
                      <a:pt x="377305" y="157253"/>
                    </a:cubicBezTo>
                    <a:lnTo>
                      <a:pt x="26269" y="154818"/>
                    </a:lnTo>
                    <a:cubicBezTo>
                      <a:pt x="17223" y="154818"/>
                      <a:pt x="8178" y="149251"/>
                      <a:pt x="3307" y="138466"/>
                    </a:cubicBezTo>
                    <a:cubicBezTo>
                      <a:pt x="-1564" y="127681"/>
                      <a:pt x="-2955" y="111678"/>
                      <a:pt x="12700" y="89760"/>
                    </a:cubicBezTo>
                    <a:cubicBezTo>
                      <a:pt x="43664" y="46619"/>
                      <a:pt x="146992" y="36530"/>
                      <a:pt x="197090" y="0"/>
                    </a:cubicBezTo>
                    <a:lnTo>
                      <a:pt x="360605" y="1044"/>
                    </a:lnTo>
                    <a:cubicBezTo>
                      <a:pt x="369303" y="1392"/>
                      <a:pt x="377305" y="10437"/>
                      <a:pt x="379044" y="22614"/>
                    </a:cubicBezTo>
                    <a:lnTo>
                      <a:pt x="379044" y="22614"/>
                    </a:lnTo>
                    <a:close/>
                  </a:path>
                </a:pathLst>
              </a:custGeom>
              <a:solidFill>
                <a:srgbClr val="AAD9F9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15" name="Рисунок 31"/>
              <p:cNvGrpSpPr/>
              <p:nvPr/>
            </p:nvGrpSpPr>
            <p:grpSpPr bwMode="auto">
              <a:xfrm>
                <a:off x="9781816" y="4650315"/>
                <a:ext cx="816745" cy="517530"/>
                <a:chOff x="9781816" y="4650315"/>
                <a:chExt cx="816745" cy="517530"/>
              </a:xfrm>
              <a:solidFill>
                <a:srgbClr val="FFC0BB"/>
              </a:solidFill>
            </p:grpSpPr>
            <p:sp>
              <p:nvSpPr>
                <p:cNvPr id="128" name="Полилиния: фигура 127"/>
                <p:cNvSpPr/>
                <p:nvPr/>
              </p:nvSpPr>
              <p:spPr bwMode="auto">
                <a:xfrm>
                  <a:off x="9781816" y="4650315"/>
                  <a:ext cx="209651" cy="242716"/>
                </a:xfrm>
                <a:custGeom>
                  <a:avLst/>
                  <a:gdLst>
                    <a:gd name="connsiteX0" fmla="*/ 152247 w 209651"/>
                    <a:gd name="connsiteY0" fmla="*/ 77463 h 242717"/>
                    <a:gd name="connsiteX1" fmla="*/ 144246 w 209651"/>
                    <a:gd name="connsiteY1" fmla="*/ 80246 h 242717"/>
                    <a:gd name="connsiteX2" fmla="*/ 48920 w 209651"/>
                    <a:gd name="connsiteY2" fmla="*/ 228 h 242717"/>
                    <a:gd name="connsiteX3" fmla="*/ 96582 w 209651"/>
                    <a:gd name="connsiteY3" fmla="*/ 71549 h 242717"/>
                    <a:gd name="connsiteX4" fmla="*/ 29437 w 209651"/>
                    <a:gd name="connsiteY4" fmla="*/ 27365 h 242717"/>
                    <a:gd name="connsiteX5" fmla="*/ 72925 w 209651"/>
                    <a:gd name="connsiteY5" fmla="*/ 89639 h 242717"/>
                    <a:gd name="connsiteX6" fmla="*/ 8215 w 209651"/>
                    <a:gd name="connsiteY6" fmla="*/ 50674 h 242717"/>
                    <a:gd name="connsiteX7" fmla="*/ 54486 w 209651"/>
                    <a:gd name="connsiteY7" fmla="*/ 111905 h 242717"/>
                    <a:gd name="connsiteX8" fmla="*/ 909 w 209651"/>
                    <a:gd name="connsiteY8" fmla="*/ 96250 h 242717"/>
                    <a:gd name="connsiteX9" fmla="*/ 91712 w 209651"/>
                    <a:gd name="connsiteY9" fmla="*/ 191228 h 242717"/>
                    <a:gd name="connsiteX10" fmla="*/ 146681 w 209651"/>
                    <a:gd name="connsiteY10" fmla="*/ 242718 h 242717"/>
                    <a:gd name="connsiteX11" fmla="*/ 177644 w 209651"/>
                    <a:gd name="connsiteY11" fmla="*/ 234368 h 242717"/>
                    <a:gd name="connsiteX12" fmla="*/ 209652 w 209651"/>
                    <a:gd name="connsiteY12" fmla="*/ 186705 h 242717"/>
                    <a:gd name="connsiteX13" fmla="*/ 173469 w 209651"/>
                    <a:gd name="connsiteY13" fmla="*/ 18667 h 242717"/>
                    <a:gd name="connsiteX14" fmla="*/ 152247 w 209651"/>
                    <a:gd name="connsiteY14" fmla="*/ 77463 h 242717"/>
                    <a:gd name="connsiteX15" fmla="*/ 152247 w 209651"/>
                    <a:gd name="connsiteY15" fmla="*/ 77463 h 24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9651" h="242717" extrusionOk="0">
                      <a:moveTo>
                        <a:pt x="152247" y="77463"/>
                      </a:moveTo>
                      <a:cubicBezTo>
                        <a:pt x="151552" y="81290"/>
                        <a:pt x="147029" y="82681"/>
                        <a:pt x="144246" y="80246"/>
                      </a:cubicBezTo>
                      <a:cubicBezTo>
                        <a:pt x="123023" y="59720"/>
                        <a:pt x="55182" y="-4295"/>
                        <a:pt x="48920" y="228"/>
                      </a:cubicBezTo>
                      <a:cubicBezTo>
                        <a:pt x="41266" y="5447"/>
                        <a:pt x="100409" y="63895"/>
                        <a:pt x="96582" y="71549"/>
                      </a:cubicBezTo>
                      <a:cubicBezTo>
                        <a:pt x="93103" y="79202"/>
                        <a:pt x="36743" y="20755"/>
                        <a:pt x="29437" y="27365"/>
                      </a:cubicBezTo>
                      <a:cubicBezTo>
                        <a:pt x="22131" y="33975"/>
                        <a:pt x="75012" y="85813"/>
                        <a:pt x="72925" y="89639"/>
                      </a:cubicBezTo>
                      <a:cubicBezTo>
                        <a:pt x="70838" y="93467"/>
                        <a:pt x="14825" y="49283"/>
                        <a:pt x="8215" y="50674"/>
                      </a:cubicBezTo>
                      <a:cubicBezTo>
                        <a:pt x="1604" y="52066"/>
                        <a:pt x="55530" y="106339"/>
                        <a:pt x="54486" y="111905"/>
                      </a:cubicBezTo>
                      <a:cubicBezTo>
                        <a:pt x="53442" y="117472"/>
                        <a:pt x="3344" y="92075"/>
                        <a:pt x="909" y="96250"/>
                      </a:cubicBezTo>
                      <a:cubicBezTo>
                        <a:pt x="-1875" y="100425"/>
                        <a:pt x="-4310" y="102512"/>
                        <a:pt x="91712" y="191228"/>
                      </a:cubicBezTo>
                      <a:lnTo>
                        <a:pt x="146681" y="242718"/>
                      </a:lnTo>
                      <a:lnTo>
                        <a:pt x="177644" y="234368"/>
                      </a:lnTo>
                      <a:lnTo>
                        <a:pt x="209652" y="186705"/>
                      </a:lnTo>
                      <a:cubicBezTo>
                        <a:pt x="209652" y="186705"/>
                        <a:pt x="179732" y="21450"/>
                        <a:pt x="173469" y="18667"/>
                      </a:cubicBezTo>
                      <a:cubicBezTo>
                        <a:pt x="166859" y="15884"/>
                        <a:pt x="162684" y="19711"/>
                        <a:pt x="152247" y="77463"/>
                      </a:cubicBezTo>
                      <a:lnTo>
                        <a:pt x="152247" y="77463"/>
                      </a:lnTo>
                      <a:close/>
                    </a:path>
                  </a:pathLst>
                </a:custGeom>
                <a:solidFill>
                  <a:srgbClr val="FFC0BB"/>
                </a:solidFill>
                <a:ln w="34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9" name="Полилиния: фигура 128"/>
                <p:cNvSpPr/>
                <p:nvPr/>
              </p:nvSpPr>
              <p:spPr bwMode="auto">
                <a:xfrm>
                  <a:off x="9917015" y="4719776"/>
                  <a:ext cx="681545" cy="448069"/>
                </a:xfrm>
                <a:custGeom>
                  <a:avLst/>
                  <a:gdLst>
                    <a:gd name="connsiteX0" fmla="*/ 681546 w 681545"/>
                    <a:gd name="connsiteY0" fmla="*/ 133596 h 448069"/>
                    <a:gd name="connsiteX1" fmla="*/ 513856 w 681545"/>
                    <a:gd name="connsiteY1" fmla="*/ 0 h 448069"/>
                    <a:gd name="connsiteX2" fmla="*/ 482197 w 681545"/>
                    <a:gd name="connsiteY2" fmla="*/ 49750 h 448069"/>
                    <a:gd name="connsiteX3" fmla="*/ 320421 w 681545"/>
                    <a:gd name="connsiteY3" fmla="*/ 263364 h 448069"/>
                    <a:gd name="connsiteX4" fmla="*/ 56709 w 681545"/>
                    <a:gd name="connsiteY4" fmla="*/ 62623 h 448069"/>
                    <a:gd name="connsiteX5" fmla="*/ 0 w 681545"/>
                    <a:gd name="connsiteY5" fmla="*/ 156557 h 448069"/>
                    <a:gd name="connsiteX6" fmla="*/ 371563 w 681545"/>
                    <a:gd name="connsiteY6" fmla="*/ 440795 h 448069"/>
                    <a:gd name="connsiteX7" fmla="*/ 669021 w 681545"/>
                    <a:gd name="connsiteY7" fmla="*/ 160036 h 448069"/>
                    <a:gd name="connsiteX8" fmla="*/ 681546 w 681545"/>
                    <a:gd name="connsiteY8" fmla="*/ 133596 h 44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1545" h="448069" extrusionOk="0">
                      <a:moveTo>
                        <a:pt x="681546" y="133596"/>
                      </a:moveTo>
                      <a:lnTo>
                        <a:pt x="513856" y="0"/>
                      </a:lnTo>
                      <a:lnTo>
                        <a:pt x="482197" y="49750"/>
                      </a:lnTo>
                      <a:cubicBezTo>
                        <a:pt x="437665" y="163515"/>
                        <a:pt x="345122" y="252579"/>
                        <a:pt x="320421" y="263364"/>
                      </a:cubicBezTo>
                      <a:cubicBezTo>
                        <a:pt x="268583" y="286674"/>
                        <a:pt x="56709" y="62623"/>
                        <a:pt x="56709" y="62623"/>
                      </a:cubicBezTo>
                      <a:lnTo>
                        <a:pt x="0" y="156557"/>
                      </a:lnTo>
                      <a:cubicBezTo>
                        <a:pt x="0" y="156557"/>
                        <a:pt x="228922" y="502027"/>
                        <a:pt x="371563" y="440795"/>
                      </a:cubicBezTo>
                      <a:cubicBezTo>
                        <a:pt x="514204" y="379564"/>
                        <a:pt x="669021" y="160036"/>
                        <a:pt x="669021" y="160036"/>
                      </a:cubicBezTo>
                      <a:lnTo>
                        <a:pt x="681546" y="133596"/>
                      </a:lnTo>
                      <a:close/>
                    </a:path>
                  </a:pathLst>
                </a:custGeom>
                <a:solidFill>
                  <a:srgbClr val="FFC0BB"/>
                </a:solidFill>
                <a:ln w="34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6" name="Полилиния: фигура 115"/>
              <p:cNvSpPr/>
              <p:nvPr/>
            </p:nvSpPr>
            <p:spPr bwMode="auto">
              <a:xfrm>
                <a:off x="10892889" y="4222968"/>
                <a:ext cx="179867" cy="163863"/>
              </a:xfrm>
              <a:custGeom>
                <a:avLst/>
                <a:gdLst>
                  <a:gd name="connsiteX0" fmla="*/ 179867 w 179867"/>
                  <a:gd name="connsiteY0" fmla="*/ 54273 h 163863"/>
                  <a:gd name="connsiteX1" fmla="*/ 178823 w 179867"/>
                  <a:gd name="connsiteY1" fmla="*/ 163863 h 163863"/>
                  <a:gd name="connsiteX2" fmla="*/ 13568 w 179867"/>
                  <a:gd name="connsiteY2" fmla="*/ 158297 h 163863"/>
                  <a:gd name="connsiteX3" fmla="*/ 0 w 179867"/>
                  <a:gd name="connsiteY3" fmla="*/ 0 h 16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867" h="163863" extrusionOk="0">
                    <a:moveTo>
                      <a:pt x="179867" y="54273"/>
                    </a:moveTo>
                    <a:lnTo>
                      <a:pt x="178823" y="163863"/>
                    </a:lnTo>
                    <a:lnTo>
                      <a:pt x="13568" y="158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B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Полилиния: фигура 116"/>
              <p:cNvSpPr/>
              <p:nvPr/>
            </p:nvSpPr>
            <p:spPr bwMode="auto">
              <a:xfrm>
                <a:off x="10558505" y="3867065"/>
                <a:ext cx="126383" cy="150286"/>
              </a:xfrm>
              <a:custGeom>
                <a:avLst/>
                <a:gdLst>
                  <a:gd name="connsiteX0" fmla="*/ 121118 w 126383"/>
                  <a:gd name="connsiteY0" fmla="*/ 54965 h 150286"/>
                  <a:gd name="connsiteX1" fmla="*/ 88415 w 126383"/>
                  <a:gd name="connsiteY1" fmla="*/ 147507 h 150286"/>
                  <a:gd name="connsiteX2" fmla="*/ 5266 w 126383"/>
                  <a:gd name="connsiteY2" fmla="*/ 95321 h 150286"/>
                  <a:gd name="connsiteX3" fmla="*/ 37969 w 126383"/>
                  <a:gd name="connsiteY3" fmla="*/ 2779 h 150286"/>
                  <a:gd name="connsiteX4" fmla="*/ 121118 w 126383"/>
                  <a:gd name="connsiteY4" fmla="*/ 54965 h 150286"/>
                  <a:gd name="connsiteX5" fmla="*/ 121118 w 126383"/>
                  <a:gd name="connsiteY5" fmla="*/ 54965 h 15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83" h="150286" extrusionOk="0">
                    <a:moveTo>
                      <a:pt x="121118" y="54965"/>
                    </a:moveTo>
                    <a:cubicBezTo>
                      <a:pt x="135034" y="94974"/>
                      <a:pt x="120422" y="136374"/>
                      <a:pt x="88415" y="147507"/>
                    </a:cubicBezTo>
                    <a:cubicBezTo>
                      <a:pt x="56408" y="158640"/>
                      <a:pt x="19182" y="135331"/>
                      <a:pt x="5266" y="95321"/>
                    </a:cubicBezTo>
                    <a:cubicBezTo>
                      <a:pt x="-8651" y="55312"/>
                      <a:pt x="5962" y="13912"/>
                      <a:pt x="37969" y="2779"/>
                    </a:cubicBezTo>
                    <a:cubicBezTo>
                      <a:pt x="69976" y="-8354"/>
                      <a:pt x="107202" y="14956"/>
                      <a:pt x="121118" y="54965"/>
                    </a:cubicBezTo>
                    <a:lnTo>
                      <a:pt x="121118" y="54965"/>
                    </a:lnTo>
                    <a:close/>
                  </a:path>
                </a:pathLst>
              </a:custGeom>
              <a:solidFill>
                <a:srgbClr val="F99893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Полилиния: фигура 117"/>
              <p:cNvSpPr/>
              <p:nvPr/>
            </p:nvSpPr>
            <p:spPr bwMode="auto">
              <a:xfrm>
                <a:off x="10626801" y="3547952"/>
                <a:ext cx="755974" cy="769293"/>
              </a:xfrm>
              <a:custGeom>
                <a:avLst/>
                <a:gdLst>
                  <a:gd name="connsiteX0" fmla="*/ 51777 w 755974"/>
                  <a:gd name="connsiteY0" fmla="*/ 603347 h 769293"/>
                  <a:gd name="connsiteX1" fmla="*/ 29859 w 755974"/>
                  <a:gd name="connsiteY1" fmla="*/ 548726 h 769293"/>
                  <a:gd name="connsiteX2" fmla="*/ 5158 w 755974"/>
                  <a:gd name="connsiteY2" fmla="*/ 396691 h 769293"/>
                  <a:gd name="connsiteX3" fmla="*/ 2375 w 755974"/>
                  <a:gd name="connsiteY3" fmla="*/ 366772 h 769293"/>
                  <a:gd name="connsiteX4" fmla="*/ 11420 w 755974"/>
                  <a:gd name="connsiteY4" fmla="*/ 241178 h 769293"/>
                  <a:gd name="connsiteX5" fmla="*/ 319316 w 755974"/>
                  <a:gd name="connsiteY5" fmla="*/ 80 h 769293"/>
                  <a:gd name="connsiteX6" fmla="*/ 654348 w 755974"/>
                  <a:gd name="connsiteY6" fmla="*/ 344158 h 769293"/>
                  <a:gd name="connsiteX7" fmla="*/ 718363 w 755974"/>
                  <a:gd name="connsiteY7" fmla="*/ 342418 h 769293"/>
                  <a:gd name="connsiteX8" fmla="*/ 743064 w 755974"/>
                  <a:gd name="connsiteY8" fmla="*/ 463141 h 769293"/>
                  <a:gd name="connsiteX9" fmla="*/ 630691 w 755974"/>
                  <a:gd name="connsiteY9" fmla="*/ 513936 h 769293"/>
                  <a:gd name="connsiteX10" fmla="*/ 616427 w 755974"/>
                  <a:gd name="connsiteY10" fmla="*/ 503846 h 769293"/>
                  <a:gd name="connsiteX11" fmla="*/ 296702 w 755974"/>
                  <a:gd name="connsiteY11" fmla="*/ 768602 h 769293"/>
                  <a:gd name="connsiteX12" fmla="*/ 101875 w 755974"/>
                  <a:gd name="connsiteY12" fmla="*/ 675363 h 769293"/>
                  <a:gd name="connsiteX13" fmla="*/ 91438 w 755974"/>
                  <a:gd name="connsiteY13" fmla="*/ 664578 h 769293"/>
                  <a:gd name="connsiteX14" fmla="*/ 51777 w 755974"/>
                  <a:gd name="connsiteY14" fmla="*/ 603347 h 769293"/>
                  <a:gd name="connsiteX15" fmla="*/ 51777 w 755974"/>
                  <a:gd name="connsiteY15" fmla="*/ 603347 h 769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5974" h="769293" extrusionOk="0">
                    <a:moveTo>
                      <a:pt x="51777" y="603347"/>
                    </a:moveTo>
                    <a:cubicBezTo>
                      <a:pt x="43079" y="585952"/>
                      <a:pt x="35773" y="567513"/>
                      <a:pt x="29859" y="548726"/>
                    </a:cubicBezTo>
                    <a:cubicBezTo>
                      <a:pt x="13855" y="497584"/>
                      <a:pt x="7245" y="443659"/>
                      <a:pt x="5158" y="396691"/>
                    </a:cubicBezTo>
                    <a:cubicBezTo>
                      <a:pt x="4810" y="386602"/>
                      <a:pt x="3766" y="376513"/>
                      <a:pt x="2375" y="366772"/>
                    </a:cubicBezTo>
                    <a:cubicBezTo>
                      <a:pt x="-2496" y="326415"/>
                      <a:pt x="-61" y="283970"/>
                      <a:pt x="11420" y="241178"/>
                    </a:cubicBezTo>
                    <a:cubicBezTo>
                      <a:pt x="48994" y="102712"/>
                      <a:pt x="175631" y="3211"/>
                      <a:pt x="319316" y="80"/>
                    </a:cubicBezTo>
                    <a:cubicBezTo>
                      <a:pt x="512751" y="-4095"/>
                      <a:pt x="664437" y="155941"/>
                      <a:pt x="654348" y="344158"/>
                    </a:cubicBezTo>
                    <a:cubicBezTo>
                      <a:pt x="675571" y="333721"/>
                      <a:pt x="698532" y="332329"/>
                      <a:pt x="718363" y="342418"/>
                    </a:cubicBezTo>
                    <a:cubicBezTo>
                      <a:pt x="756284" y="361901"/>
                      <a:pt x="767418" y="415826"/>
                      <a:pt x="743064" y="463141"/>
                    </a:cubicBezTo>
                    <a:cubicBezTo>
                      <a:pt x="718711" y="510457"/>
                      <a:pt x="668612" y="533070"/>
                      <a:pt x="630691" y="513936"/>
                    </a:cubicBezTo>
                    <a:cubicBezTo>
                      <a:pt x="625472" y="511152"/>
                      <a:pt x="620601" y="507673"/>
                      <a:pt x="616427" y="503846"/>
                    </a:cubicBezTo>
                    <a:cubicBezTo>
                      <a:pt x="591726" y="662839"/>
                      <a:pt x="453955" y="779387"/>
                      <a:pt x="296702" y="768602"/>
                    </a:cubicBezTo>
                    <a:cubicBezTo>
                      <a:pt x="219815" y="763383"/>
                      <a:pt x="151626" y="728593"/>
                      <a:pt x="101875" y="675363"/>
                    </a:cubicBezTo>
                    <a:cubicBezTo>
                      <a:pt x="98396" y="672232"/>
                      <a:pt x="94917" y="668753"/>
                      <a:pt x="91438" y="664578"/>
                    </a:cubicBezTo>
                    <a:cubicBezTo>
                      <a:pt x="75782" y="646140"/>
                      <a:pt x="62910" y="625265"/>
                      <a:pt x="51777" y="603347"/>
                    </a:cubicBezTo>
                    <a:lnTo>
                      <a:pt x="51777" y="603347"/>
                    </a:lnTo>
                    <a:close/>
                  </a:path>
                </a:pathLst>
              </a:custGeom>
              <a:solidFill>
                <a:srgbClr val="FFC0B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Полилиния: фигура 118"/>
              <p:cNvSpPr/>
              <p:nvPr/>
            </p:nvSpPr>
            <p:spPr bwMode="auto">
              <a:xfrm>
                <a:off x="10532703" y="3467631"/>
                <a:ext cx="832207" cy="511963"/>
              </a:xfrm>
              <a:custGeom>
                <a:avLst/>
                <a:gdLst>
                  <a:gd name="connsiteX0" fmla="*/ 56465 w 832208"/>
                  <a:gd name="connsiteY0" fmla="*/ 254006 h 511963"/>
                  <a:gd name="connsiteX1" fmla="*/ 5671 w 832208"/>
                  <a:gd name="connsiteY1" fmla="*/ 241481 h 511963"/>
                  <a:gd name="connsiteX2" fmla="*/ 7758 w 832208"/>
                  <a:gd name="connsiteY2" fmla="*/ 231392 h 511963"/>
                  <a:gd name="connsiteX3" fmla="*/ 80818 w 832208"/>
                  <a:gd name="connsiteY3" fmla="*/ 177119 h 511963"/>
                  <a:gd name="connsiteX4" fmla="*/ 282951 w 832208"/>
                  <a:gd name="connsiteY4" fmla="*/ 8037 h 511963"/>
                  <a:gd name="connsiteX5" fmla="*/ 715397 w 832208"/>
                  <a:gd name="connsiteY5" fmla="*/ 73095 h 511963"/>
                  <a:gd name="connsiteX6" fmla="*/ 799590 w 832208"/>
                  <a:gd name="connsiteY6" fmla="*/ 292623 h 511963"/>
                  <a:gd name="connsiteX7" fmla="*/ 829857 w 832208"/>
                  <a:gd name="connsiteY7" fmla="*/ 413694 h 511963"/>
                  <a:gd name="connsiteX8" fmla="*/ 827422 w 832208"/>
                  <a:gd name="connsiteY8" fmla="*/ 423436 h 511963"/>
                  <a:gd name="connsiteX9" fmla="*/ 788457 w 832208"/>
                  <a:gd name="connsiteY9" fmla="*/ 417869 h 511963"/>
                  <a:gd name="connsiteX10" fmla="*/ 781499 w 832208"/>
                  <a:gd name="connsiteY10" fmla="*/ 424132 h 511963"/>
                  <a:gd name="connsiteX11" fmla="*/ 795415 w 832208"/>
                  <a:gd name="connsiteY11" fmla="*/ 450920 h 511963"/>
                  <a:gd name="connsiteX12" fmla="*/ 790197 w 832208"/>
                  <a:gd name="connsiteY12" fmla="*/ 459618 h 511963"/>
                  <a:gd name="connsiteX13" fmla="*/ 724790 w 832208"/>
                  <a:gd name="connsiteY13" fmla="*/ 423088 h 511963"/>
                  <a:gd name="connsiteX14" fmla="*/ 715397 w 832208"/>
                  <a:gd name="connsiteY14" fmla="*/ 426567 h 511963"/>
                  <a:gd name="connsiteX15" fmla="*/ 726182 w 832208"/>
                  <a:gd name="connsiteY15" fmla="*/ 505193 h 511963"/>
                  <a:gd name="connsiteX16" fmla="*/ 717484 w 832208"/>
                  <a:gd name="connsiteY16" fmla="*/ 510412 h 511963"/>
                  <a:gd name="connsiteX17" fmla="*/ 653470 w 832208"/>
                  <a:gd name="connsiteY17" fmla="*/ 340286 h 511963"/>
                  <a:gd name="connsiteX18" fmla="*/ 650339 w 832208"/>
                  <a:gd name="connsiteY18" fmla="*/ 336111 h 511963"/>
                  <a:gd name="connsiteX19" fmla="*/ 362621 w 832208"/>
                  <a:gd name="connsiteY19" fmla="*/ 153461 h 511963"/>
                  <a:gd name="connsiteX20" fmla="*/ 353576 w 832208"/>
                  <a:gd name="connsiteY20" fmla="*/ 158680 h 511963"/>
                  <a:gd name="connsiteX21" fmla="*/ 402283 w 832208"/>
                  <a:gd name="connsiteY21" fmla="*/ 242873 h 511963"/>
                  <a:gd name="connsiteX22" fmla="*/ 398108 w 832208"/>
                  <a:gd name="connsiteY22" fmla="*/ 251919 h 511963"/>
                  <a:gd name="connsiteX23" fmla="*/ 242942 w 832208"/>
                  <a:gd name="connsiteY23" fmla="*/ 151374 h 511963"/>
                  <a:gd name="connsiteX24" fmla="*/ 235288 w 832208"/>
                  <a:gd name="connsiteY24" fmla="*/ 149635 h 511963"/>
                  <a:gd name="connsiteX25" fmla="*/ 133004 w 832208"/>
                  <a:gd name="connsiteY25" fmla="*/ 252614 h 511963"/>
                  <a:gd name="connsiteX26" fmla="*/ 97518 w 832208"/>
                  <a:gd name="connsiteY26" fmla="*/ 383774 h 511963"/>
                  <a:gd name="connsiteX27" fmla="*/ 87429 w 832208"/>
                  <a:gd name="connsiteY27" fmla="*/ 384470 h 511963"/>
                  <a:gd name="connsiteX28" fmla="*/ 60292 w 832208"/>
                  <a:gd name="connsiteY28" fmla="*/ 293667 h 511963"/>
                  <a:gd name="connsiteX29" fmla="*/ 52986 w 832208"/>
                  <a:gd name="connsiteY29" fmla="*/ 290536 h 511963"/>
                  <a:gd name="connsiteX30" fmla="*/ 4279 w 832208"/>
                  <a:gd name="connsiteY30" fmla="*/ 297842 h 511963"/>
                  <a:gd name="connsiteX31" fmla="*/ 3583 w 832208"/>
                  <a:gd name="connsiteY31" fmla="*/ 287753 h 511963"/>
                  <a:gd name="connsiteX32" fmla="*/ 56465 w 832208"/>
                  <a:gd name="connsiteY32" fmla="*/ 254006 h 511963"/>
                  <a:gd name="connsiteX33" fmla="*/ 56465 w 832208"/>
                  <a:gd name="connsiteY33" fmla="*/ 254006 h 51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32208" h="511963" extrusionOk="0">
                    <a:moveTo>
                      <a:pt x="56465" y="254006"/>
                    </a:moveTo>
                    <a:cubicBezTo>
                      <a:pt x="56465" y="254006"/>
                      <a:pt x="27241" y="251571"/>
                      <a:pt x="5671" y="241481"/>
                    </a:cubicBezTo>
                    <a:cubicBezTo>
                      <a:pt x="452" y="239046"/>
                      <a:pt x="2192" y="231392"/>
                      <a:pt x="7758" y="231392"/>
                    </a:cubicBezTo>
                    <a:cubicBezTo>
                      <a:pt x="29328" y="232088"/>
                      <a:pt x="62379" y="224086"/>
                      <a:pt x="80818" y="177119"/>
                    </a:cubicBezTo>
                    <a:cubicBezTo>
                      <a:pt x="109694" y="103363"/>
                      <a:pt x="181015" y="28911"/>
                      <a:pt x="282951" y="8037"/>
                    </a:cubicBezTo>
                    <a:cubicBezTo>
                      <a:pt x="384887" y="-12837"/>
                      <a:pt x="648599" y="6298"/>
                      <a:pt x="715397" y="73095"/>
                    </a:cubicBezTo>
                    <a:cubicBezTo>
                      <a:pt x="781847" y="139545"/>
                      <a:pt x="805852" y="203908"/>
                      <a:pt x="799590" y="292623"/>
                    </a:cubicBezTo>
                    <a:cubicBezTo>
                      <a:pt x="794371" y="362552"/>
                      <a:pt x="810027" y="400474"/>
                      <a:pt x="829857" y="413694"/>
                    </a:cubicBezTo>
                    <a:cubicBezTo>
                      <a:pt x="834033" y="416478"/>
                      <a:pt x="832293" y="422740"/>
                      <a:pt x="827422" y="423436"/>
                    </a:cubicBezTo>
                    <a:cubicBezTo>
                      <a:pt x="816985" y="424479"/>
                      <a:pt x="803069" y="423784"/>
                      <a:pt x="788457" y="417869"/>
                    </a:cubicBezTo>
                    <a:cubicBezTo>
                      <a:pt x="784282" y="416130"/>
                      <a:pt x="780455" y="419957"/>
                      <a:pt x="781499" y="424132"/>
                    </a:cubicBezTo>
                    <a:cubicBezTo>
                      <a:pt x="783586" y="431785"/>
                      <a:pt x="787413" y="441875"/>
                      <a:pt x="795415" y="450920"/>
                    </a:cubicBezTo>
                    <a:cubicBezTo>
                      <a:pt x="798894" y="454747"/>
                      <a:pt x="795415" y="460662"/>
                      <a:pt x="790197" y="459618"/>
                    </a:cubicBezTo>
                    <a:cubicBezTo>
                      <a:pt x="769322" y="454399"/>
                      <a:pt x="741142" y="443614"/>
                      <a:pt x="724790" y="423088"/>
                    </a:cubicBezTo>
                    <a:cubicBezTo>
                      <a:pt x="721659" y="419261"/>
                      <a:pt x="715397" y="421696"/>
                      <a:pt x="715397" y="426567"/>
                    </a:cubicBezTo>
                    <a:cubicBezTo>
                      <a:pt x="716441" y="448485"/>
                      <a:pt x="718876" y="482579"/>
                      <a:pt x="726182" y="505193"/>
                    </a:cubicBezTo>
                    <a:cubicBezTo>
                      <a:pt x="727922" y="510412"/>
                      <a:pt x="721311" y="514239"/>
                      <a:pt x="717484" y="510412"/>
                    </a:cubicBezTo>
                    <a:cubicBezTo>
                      <a:pt x="696610" y="490234"/>
                      <a:pt x="664603" y="442919"/>
                      <a:pt x="653470" y="340286"/>
                    </a:cubicBezTo>
                    <a:cubicBezTo>
                      <a:pt x="653122" y="338199"/>
                      <a:pt x="652078" y="336807"/>
                      <a:pt x="650339" y="336111"/>
                    </a:cubicBezTo>
                    <a:cubicBezTo>
                      <a:pt x="624942" y="326022"/>
                      <a:pt x="439856" y="250179"/>
                      <a:pt x="362621" y="153461"/>
                    </a:cubicBezTo>
                    <a:cubicBezTo>
                      <a:pt x="358795" y="148591"/>
                      <a:pt x="351488" y="153114"/>
                      <a:pt x="353576" y="158680"/>
                    </a:cubicBezTo>
                    <a:cubicBezTo>
                      <a:pt x="365753" y="188948"/>
                      <a:pt x="382800" y="224434"/>
                      <a:pt x="402283" y="242873"/>
                    </a:cubicBezTo>
                    <a:cubicBezTo>
                      <a:pt x="405762" y="246352"/>
                      <a:pt x="402978" y="252266"/>
                      <a:pt x="398108" y="251919"/>
                    </a:cubicBezTo>
                    <a:cubicBezTo>
                      <a:pt x="364013" y="248440"/>
                      <a:pt x="289561" y="231392"/>
                      <a:pt x="242942" y="151374"/>
                    </a:cubicBezTo>
                    <a:cubicBezTo>
                      <a:pt x="241202" y="148591"/>
                      <a:pt x="237723" y="147895"/>
                      <a:pt x="235288" y="149635"/>
                    </a:cubicBezTo>
                    <a:cubicBezTo>
                      <a:pt x="217197" y="163899"/>
                      <a:pt x="152139" y="215736"/>
                      <a:pt x="133004" y="252614"/>
                    </a:cubicBezTo>
                    <a:cubicBezTo>
                      <a:pt x="117001" y="283230"/>
                      <a:pt x="103432" y="348636"/>
                      <a:pt x="97518" y="383774"/>
                    </a:cubicBezTo>
                    <a:cubicBezTo>
                      <a:pt x="96474" y="389341"/>
                      <a:pt x="88820" y="389689"/>
                      <a:pt x="87429" y="384470"/>
                    </a:cubicBezTo>
                    <a:lnTo>
                      <a:pt x="60292" y="293667"/>
                    </a:lnTo>
                    <a:cubicBezTo>
                      <a:pt x="59248" y="290536"/>
                      <a:pt x="55769" y="288796"/>
                      <a:pt x="52986" y="290536"/>
                    </a:cubicBezTo>
                    <a:cubicBezTo>
                      <a:pt x="44636" y="295059"/>
                      <a:pt x="27241" y="302017"/>
                      <a:pt x="4279" y="297842"/>
                    </a:cubicBezTo>
                    <a:cubicBezTo>
                      <a:pt x="-939" y="296798"/>
                      <a:pt x="-1635" y="289492"/>
                      <a:pt x="3583" y="287753"/>
                    </a:cubicBezTo>
                    <a:cubicBezTo>
                      <a:pt x="21675" y="281143"/>
                      <a:pt x="49855" y="269314"/>
                      <a:pt x="56465" y="254006"/>
                    </a:cubicBezTo>
                    <a:lnTo>
                      <a:pt x="56465" y="254006"/>
                    </a:lnTo>
                    <a:close/>
                  </a:path>
                </a:pathLst>
              </a:custGeom>
              <a:solidFill>
                <a:srgbClr val="FEE4C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Полилиния: фигура 119"/>
              <p:cNvSpPr/>
              <p:nvPr/>
            </p:nvSpPr>
            <p:spPr bwMode="auto">
              <a:xfrm>
                <a:off x="10841050" y="4356911"/>
                <a:ext cx="329482" cy="129749"/>
              </a:xfrm>
              <a:custGeom>
                <a:avLst/>
                <a:gdLst>
                  <a:gd name="connsiteX0" fmla="*/ 0 w 329482"/>
                  <a:gd name="connsiteY0" fmla="*/ 18091 h 129749"/>
                  <a:gd name="connsiteX1" fmla="*/ 323552 w 329482"/>
                  <a:gd name="connsiteY1" fmla="*/ 0 h 129749"/>
                  <a:gd name="connsiteX2" fmla="*/ 311375 w 329482"/>
                  <a:gd name="connsiteY2" fmla="*/ 77931 h 129749"/>
                  <a:gd name="connsiteX3" fmla="*/ 199349 w 329482"/>
                  <a:gd name="connsiteY3" fmla="*/ 129421 h 129749"/>
                  <a:gd name="connsiteX4" fmla="*/ 134639 w 329482"/>
                  <a:gd name="connsiteY4" fmla="*/ 113069 h 129749"/>
                  <a:gd name="connsiteX5" fmla="*/ 42444 w 329482"/>
                  <a:gd name="connsiteY5" fmla="*/ 82454 h 129749"/>
                  <a:gd name="connsiteX6" fmla="*/ 1391 w 329482"/>
                  <a:gd name="connsiteY6" fmla="*/ 43140 h 129749"/>
                  <a:gd name="connsiteX7" fmla="*/ 0 w 329482"/>
                  <a:gd name="connsiteY7" fmla="*/ 18091 h 129749"/>
                  <a:gd name="connsiteX8" fmla="*/ 0 w 329482"/>
                  <a:gd name="connsiteY8" fmla="*/ 18091 h 129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482" h="129749" extrusionOk="0">
                    <a:moveTo>
                      <a:pt x="0" y="18091"/>
                    </a:moveTo>
                    <a:lnTo>
                      <a:pt x="323552" y="0"/>
                    </a:lnTo>
                    <a:cubicBezTo>
                      <a:pt x="323552" y="0"/>
                      <a:pt x="343034" y="72364"/>
                      <a:pt x="311375" y="77931"/>
                    </a:cubicBezTo>
                    <a:cubicBezTo>
                      <a:pt x="279715" y="83497"/>
                      <a:pt x="224746" y="134291"/>
                      <a:pt x="199349" y="129421"/>
                    </a:cubicBezTo>
                    <a:cubicBezTo>
                      <a:pt x="173952" y="124550"/>
                      <a:pt x="162819" y="113417"/>
                      <a:pt x="134639" y="113069"/>
                    </a:cubicBezTo>
                    <a:cubicBezTo>
                      <a:pt x="106459" y="112721"/>
                      <a:pt x="49750" y="91847"/>
                      <a:pt x="42444" y="82454"/>
                    </a:cubicBezTo>
                    <a:cubicBezTo>
                      <a:pt x="34790" y="73060"/>
                      <a:pt x="-348" y="44880"/>
                      <a:pt x="1391" y="43140"/>
                    </a:cubicBezTo>
                    <a:cubicBezTo>
                      <a:pt x="3479" y="41053"/>
                      <a:pt x="0" y="18091"/>
                      <a:pt x="0" y="18091"/>
                    </a:cubicBezTo>
                    <a:lnTo>
                      <a:pt x="0" y="18091"/>
                    </a:lnTo>
                    <a:close/>
                  </a:path>
                </a:pathLst>
              </a:custGeom>
              <a:solidFill>
                <a:srgbClr val="FFC0B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Полилиния: фигура 120"/>
              <p:cNvSpPr/>
              <p:nvPr/>
            </p:nvSpPr>
            <p:spPr bwMode="auto">
              <a:xfrm>
                <a:off x="10343547" y="4390658"/>
                <a:ext cx="309983" cy="503519"/>
              </a:xfrm>
              <a:custGeom>
                <a:avLst/>
                <a:gdLst>
                  <a:gd name="connsiteX0" fmla="*/ 242837 w 309983"/>
                  <a:gd name="connsiteY0" fmla="*/ 503418 h 503519"/>
                  <a:gd name="connsiteX1" fmla="*/ 309983 w 309983"/>
                  <a:gd name="connsiteY1" fmla="*/ 0 h 503519"/>
                  <a:gd name="connsiteX2" fmla="*/ 296067 w 309983"/>
                  <a:gd name="connsiteY2" fmla="*/ 8349 h 503519"/>
                  <a:gd name="connsiteX3" fmla="*/ 0 w 309983"/>
                  <a:gd name="connsiteY3" fmla="*/ 360082 h 503519"/>
                  <a:gd name="connsiteX4" fmla="*/ 242837 w 309983"/>
                  <a:gd name="connsiteY4" fmla="*/ 503418 h 503519"/>
                  <a:gd name="connsiteX5" fmla="*/ 242837 w 309983"/>
                  <a:gd name="connsiteY5" fmla="*/ 503418 h 503519"/>
                  <a:gd name="connsiteX6" fmla="*/ 242837 w 309983"/>
                  <a:gd name="connsiteY6" fmla="*/ 503418 h 50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983" h="503519" extrusionOk="0">
                    <a:moveTo>
                      <a:pt x="242837" y="503418"/>
                    </a:moveTo>
                    <a:cubicBezTo>
                      <a:pt x="221963" y="66450"/>
                      <a:pt x="309983" y="0"/>
                      <a:pt x="309983" y="0"/>
                    </a:cubicBezTo>
                    <a:cubicBezTo>
                      <a:pt x="305112" y="2435"/>
                      <a:pt x="300242" y="5219"/>
                      <a:pt x="296067" y="8349"/>
                    </a:cubicBezTo>
                    <a:cubicBezTo>
                      <a:pt x="238315" y="51490"/>
                      <a:pt x="0" y="360082"/>
                      <a:pt x="0" y="360082"/>
                    </a:cubicBezTo>
                    <a:cubicBezTo>
                      <a:pt x="0" y="360082"/>
                      <a:pt x="97065" y="507941"/>
                      <a:pt x="242837" y="503418"/>
                    </a:cubicBezTo>
                    <a:lnTo>
                      <a:pt x="242837" y="503418"/>
                    </a:lnTo>
                    <a:lnTo>
                      <a:pt x="242837" y="503418"/>
                    </a:lnTo>
                    <a:close/>
                  </a:path>
                </a:pathLst>
              </a:custGeom>
              <a:solidFill>
                <a:srgbClr val="87C5E8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Полилиния: фигура 121"/>
              <p:cNvSpPr/>
              <p:nvPr/>
            </p:nvSpPr>
            <p:spPr bwMode="auto">
              <a:xfrm>
                <a:off x="11434229" y="4591051"/>
                <a:ext cx="702753" cy="861084"/>
              </a:xfrm>
              <a:custGeom>
                <a:avLst/>
                <a:gdLst>
                  <a:gd name="connsiteX0" fmla="*/ 577174 w 702753"/>
                  <a:gd name="connsiteY0" fmla="*/ 629360 h 861084"/>
                  <a:gd name="connsiteX1" fmla="*/ 527424 w 702753"/>
                  <a:gd name="connsiteY1" fmla="*/ 595265 h 861084"/>
                  <a:gd name="connsiteX2" fmla="*/ 507245 w 702753"/>
                  <a:gd name="connsiteY2" fmla="*/ 552125 h 861084"/>
                  <a:gd name="connsiteX3" fmla="*/ 140901 w 702753"/>
                  <a:gd name="connsiteY3" fmla="*/ 0 h 861084"/>
                  <a:gd name="connsiteX4" fmla="*/ 0 w 702753"/>
                  <a:gd name="connsiteY4" fmla="*/ 113765 h 861084"/>
                  <a:gd name="connsiteX5" fmla="*/ 417138 w 702753"/>
                  <a:gd name="connsiteY5" fmla="*/ 632143 h 861084"/>
                  <a:gd name="connsiteX6" fmla="*/ 420269 w 702753"/>
                  <a:gd name="connsiteY6" fmla="*/ 638753 h 861084"/>
                  <a:gd name="connsiteX7" fmla="*/ 441491 w 702753"/>
                  <a:gd name="connsiteY7" fmla="*/ 717728 h 861084"/>
                  <a:gd name="connsiteX8" fmla="*/ 482544 w 702753"/>
                  <a:gd name="connsiteY8" fmla="*/ 852715 h 861084"/>
                  <a:gd name="connsiteX9" fmla="*/ 502374 w 702753"/>
                  <a:gd name="connsiteY9" fmla="*/ 771653 h 861084"/>
                  <a:gd name="connsiteX10" fmla="*/ 512812 w 702753"/>
                  <a:gd name="connsiteY10" fmla="*/ 767130 h 861084"/>
                  <a:gd name="connsiteX11" fmla="*/ 650234 w 702753"/>
                  <a:gd name="connsiteY11" fmla="*/ 860717 h 861084"/>
                  <a:gd name="connsiteX12" fmla="*/ 577522 w 702753"/>
                  <a:gd name="connsiteY12" fmla="*/ 772697 h 861084"/>
                  <a:gd name="connsiteX13" fmla="*/ 672500 w 702753"/>
                  <a:gd name="connsiteY13" fmla="*/ 822099 h 861084"/>
                  <a:gd name="connsiteX14" fmla="*/ 606398 w 702753"/>
                  <a:gd name="connsiteY14" fmla="*/ 745212 h 861084"/>
                  <a:gd name="connsiteX15" fmla="*/ 697549 w 702753"/>
                  <a:gd name="connsiteY15" fmla="*/ 788005 h 861084"/>
                  <a:gd name="connsiteX16" fmla="*/ 627968 w 702753"/>
                  <a:gd name="connsiteY16" fmla="*/ 713205 h 861084"/>
                  <a:gd name="connsiteX17" fmla="*/ 701376 w 702753"/>
                  <a:gd name="connsiteY17" fmla="*/ 726773 h 861084"/>
                  <a:gd name="connsiteX18" fmla="*/ 577174 w 702753"/>
                  <a:gd name="connsiteY18" fmla="*/ 629360 h 861084"/>
                  <a:gd name="connsiteX19" fmla="*/ 577174 w 702753"/>
                  <a:gd name="connsiteY19" fmla="*/ 629360 h 86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2753" h="861084" extrusionOk="0">
                    <a:moveTo>
                      <a:pt x="577174" y="629360"/>
                    </a:moveTo>
                    <a:cubicBezTo>
                      <a:pt x="577174" y="629360"/>
                      <a:pt x="541688" y="603963"/>
                      <a:pt x="527424" y="595265"/>
                    </a:cubicBezTo>
                    <a:lnTo>
                      <a:pt x="507245" y="552125"/>
                    </a:lnTo>
                    <a:cubicBezTo>
                      <a:pt x="438708" y="362169"/>
                      <a:pt x="281455" y="157601"/>
                      <a:pt x="140901" y="0"/>
                    </a:cubicBezTo>
                    <a:cubicBezTo>
                      <a:pt x="94630" y="37226"/>
                      <a:pt x="45923" y="76887"/>
                      <a:pt x="0" y="113765"/>
                    </a:cubicBezTo>
                    <a:cubicBezTo>
                      <a:pt x="159688" y="286674"/>
                      <a:pt x="340947" y="528468"/>
                      <a:pt x="417138" y="632143"/>
                    </a:cubicBezTo>
                    <a:lnTo>
                      <a:pt x="420269" y="638753"/>
                    </a:lnTo>
                    <a:lnTo>
                      <a:pt x="441491" y="717728"/>
                    </a:lnTo>
                    <a:cubicBezTo>
                      <a:pt x="460278" y="781742"/>
                      <a:pt x="476630" y="850975"/>
                      <a:pt x="482544" y="852715"/>
                    </a:cubicBezTo>
                    <a:cubicBezTo>
                      <a:pt x="490894" y="855498"/>
                      <a:pt x="496112" y="849584"/>
                      <a:pt x="502374" y="771653"/>
                    </a:cubicBezTo>
                    <a:cubicBezTo>
                      <a:pt x="502723" y="766434"/>
                      <a:pt x="508637" y="763999"/>
                      <a:pt x="512812" y="767130"/>
                    </a:cubicBezTo>
                    <a:cubicBezTo>
                      <a:pt x="543775" y="791484"/>
                      <a:pt x="642232" y="866979"/>
                      <a:pt x="650234" y="860717"/>
                    </a:cubicBezTo>
                    <a:cubicBezTo>
                      <a:pt x="659628" y="853063"/>
                      <a:pt x="573695" y="783134"/>
                      <a:pt x="577522" y="772697"/>
                    </a:cubicBezTo>
                    <a:cubicBezTo>
                      <a:pt x="581349" y="761912"/>
                      <a:pt x="663455" y="832188"/>
                      <a:pt x="672500" y="822099"/>
                    </a:cubicBezTo>
                    <a:cubicBezTo>
                      <a:pt x="681198" y="812358"/>
                      <a:pt x="603963" y="750779"/>
                      <a:pt x="606398" y="745212"/>
                    </a:cubicBezTo>
                    <a:cubicBezTo>
                      <a:pt x="608485" y="739646"/>
                      <a:pt x="688852" y="790788"/>
                      <a:pt x="697549" y="788005"/>
                    </a:cubicBezTo>
                    <a:cubicBezTo>
                      <a:pt x="706247" y="785221"/>
                      <a:pt x="627272" y="720511"/>
                      <a:pt x="627968" y="713205"/>
                    </a:cubicBezTo>
                    <a:cubicBezTo>
                      <a:pt x="628664" y="705899"/>
                      <a:pt x="698245" y="732340"/>
                      <a:pt x="701376" y="726773"/>
                    </a:cubicBezTo>
                    <a:cubicBezTo>
                      <a:pt x="703811" y="720859"/>
                      <a:pt x="716336" y="734079"/>
                      <a:pt x="577174" y="629360"/>
                    </a:cubicBezTo>
                    <a:lnTo>
                      <a:pt x="577174" y="629360"/>
                    </a:lnTo>
                    <a:close/>
                  </a:path>
                </a:pathLst>
              </a:custGeom>
              <a:solidFill>
                <a:srgbClr val="FFC0B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Полилиния: фигура 122"/>
              <p:cNvSpPr/>
              <p:nvPr/>
            </p:nvSpPr>
            <p:spPr bwMode="auto">
              <a:xfrm>
                <a:off x="11342733" y="4354476"/>
                <a:ext cx="343030" cy="498547"/>
              </a:xfrm>
              <a:custGeom>
                <a:avLst/>
                <a:gdLst>
                  <a:gd name="connsiteX0" fmla="*/ 113413 w 343030"/>
                  <a:gd name="connsiteY0" fmla="*/ 498547 h 498547"/>
                  <a:gd name="connsiteX1" fmla="*/ 343030 w 343030"/>
                  <a:gd name="connsiteY1" fmla="*/ 277628 h 498547"/>
                  <a:gd name="connsiteX2" fmla="*/ 17044 w 343030"/>
                  <a:gd name="connsiteY2" fmla="*/ 0 h 498547"/>
                  <a:gd name="connsiteX3" fmla="*/ 113413 w 343030"/>
                  <a:gd name="connsiteY3" fmla="*/ 498547 h 498547"/>
                  <a:gd name="connsiteX4" fmla="*/ 113413 w 343030"/>
                  <a:gd name="connsiteY4" fmla="*/ 498547 h 49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030" h="498547" extrusionOk="0">
                    <a:moveTo>
                      <a:pt x="113413" y="498547"/>
                    </a:moveTo>
                    <a:cubicBezTo>
                      <a:pt x="113413" y="498547"/>
                      <a:pt x="299542" y="388610"/>
                      <a:pt x="343030" y="277628"/>
                    </a:cubicBezTo>
                    <a:cubicBezTo>
                      <a:pt x="343030" y="277628"/>
                      <a:pt x="79319" y="17395"/>
                      <a:pt x="17044" y="0"/>
                    </a:cubicBezTo>
                    <a:cubicBezTo>
                      <a:pt x="-52537" y="104371"/>
                      <a:pt x="113413" y="498547"/>
                      <a:pt x="113413" y="498547"/>
                    </a:cubicBezTo>
                    <a:lnTo>
                      <a:pt x="113413" y="498547"/>
                    </a:lnTo>
                    <a:close/>
                  </a:path>
                </a:pathLst>
              </a:custGeom>
              <a:solidFill>
                <a:srgbClr val="87C5E8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Полилиния: фигура 123"/>
              <p:cNvSpPr/>
              <p:nvPr/>
            </p:nvSpPr>
            <p:spPr bwMode="auto">
              <a:xfrm>
                <a:off x="10583182" y="4349683"/>
                <a:ext cx="993339" cy="1064295"/>
              </a:xfrm>
              <a:custGeom>
                <a:avLst/>
                <a:gdLst>
                  <a:gd name="connsiteX0" fmla="*/ 776247 w 993339"/>
                  <a:gd name="connsiteY0" fmla="*/ 4793 h 1064295"/>
                  <a:gd name="connsiteX1" fmla="*/ 549065 w 993339"/>
                  <a:gd name="connsiteY1" fmla="*/ 4793 h 1064295"/>
                  <a:gd name="connsiteX2" fmla="*/ 271437 w 993339"/>
                  <a:gd name="connsiteY2" fmla="*/ 24624 h 1064295"/>
                  <a:gd name="connsiteX3" fmla="*/ 70348 w 993339"/>
                  <a:gd name="connsiteY3" fmla="*/ 39236 h 1064295"/>
                  <a:gd name="connsiteX4" fmla="*/ 3202 w 993339"/>
                  <a:gd name="connsiteY4" fmla="*/ 542654 h 1064295"/>
                  <a:gd name="connsiteX5" fmla="*/ 44951 w 993339"/>
                  <a:gd name="connsiteY5" fmla="*/ 1035288 h 1064295"/>
                  <a:gd name="connsiteX6" fmla="*/ 993339 w 993339"/>
                  <a:gd name="connsiteY6" fmla="*/ 1007455 h 1064295"/>
                  <a:gd name="connsiteX7" fmla="*/ 872964 w 993339"/>
                  <a:gd name="connsiteY7" fmla="*/ 503341 h 1064295"/>
                  <a:gd name="connsiteX8" fmla="*/ 776247 w 993339"/>
                  <a:gd name="connsiteY8" fmla="*/ 4793 h 1064295"/>
                  <a:gd name="connsiteX9" fmla="*/ 776247 w 993339"/>
                  <a:gd name="connsiteY9" fmla="*/ 4793 h 106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3339" h="1064295" extrusionOk="0">
                    <a:moveTo>
                      <a:pt x="776247" y="4793"/>
                    </a:moveTo>
                    <a:cubicBezTo>
                      <a:pt x="737629" y="-5992"/>
                      <a:pt x="549065" y="4793"/>
                      <a:pt x="549065" y="4793"/>
                    </a:cubicBezTo>
                    <a:cubicBezTo>
                      <a:pt x="549065" y="4793"/>
                      <a:pt x="465915" y="142911"/>
                      <a:pt x="271437" y="24624"/>
                    </a:cubicBezTo>
                    <a:cubicBezTo>
                      <a:pt x="271437" y="24624"/>
                      <a:pt x="137145" y="5489"/>
                      <a:pt x="70348" y="39236"/>
                    </a:cubicBezTo>
                    <a:cubicBezTo>
                      <a:pt x="70348" y="39236"/>
                      <a:pt x="-17672" y="105686"/>
                      <a:pt x="3202" y="542654"/>
                    </a:cubicBezTo>
                    <a:cubicBezTo>
                      <a:pt x="3202" y="542654"/>
                      <a:pt x="35557" y="989016"/>
                      <a:pt x="44951" y="1035288"/>
                    </a:cubicBezTo>
                    <a:cubicBezTo>
                      <a:pt x="44951" y="1035288"/>
                      <a:pt x="618646" y="1116350"/>
                      <a:pt x="993339" y="1007455"/>
                    </a:cubicBezTo>
                    <a:lnTo>
                      <a:pt x="872964" y="503341"/>
                    </a:lnTo>
                    <a:cubicBezTo>
                      <a:pt x="872964" y="503341"/>
                      <a:pt x="707014" y="109165"/>
                      <a:pt x="776247" y="4793"/>
                    </a:cubicBezTo>
                    <a:lnTo>
                      <a:pt x="776247" y="4793"/>
                    </a:lnTo>
                    <a:close/>
                  </a:path>
                </a:pathLst>
              </a:custGeom>
              <a:solidFill>
                <a:srgbClr val="AAD9F9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Полилиния: фигура 124"/>
              <p:cNvSpPr/>
              <p:nvPr/>
            </p:nvSpPr>
            <p:spPr bwMode="auto">
              <a:xfrm>
                <a:off x="10757867" y="3942173"/>
                <a:ext cx="46689" cy="46689"/>
              </a:xfrm>
              <a:custGeom>
                <a:avLst/>
                <a:gdLst>
                  <a:gd name="connsiteX0" fmla="*/ 46654 w 46689"/>
                  <a:gd name="connsiteY0" fmla="*/ 21953 h 46689"/>
                  <a:gd name="connsiteX1" fmla="*/ 24736 w 46689"/>
                  <a:gd name="connsiteY1" fmla="*/ 46654 h 46689"/>
                  <a:gd name="connsiteX2" fmla="*/ 35 w 46689"/>
                  <a:gd name="connsiteY2" fmla="*/ 24736 h 46689"/>
                  <a:gd name="connsiteX3" fmla="*/ 21953 w 46689"/>
                  <a:gd name="connsiteY3" fmla="*/ 35 h 46689"/>
                  <a:gd name="connsiteX4" fmla="*/ 46654 w 46689"/>
                  <a:gd name="connsiteY4" fmla="*/ 21953 h 46689"/>
                  <a:gd name="connsiteX5" fmla="*/ 46654 w 46689"/>
                  <a:gd name="connsiteY5" fmla="*/ 21953 h 4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89" h="46689" extrusionOk="0">
                    <a:moveTo>
                      <a:pt x="46654" y="21953"/>
                    </a:moveTo>
                    <a:cubicBezTo>
                      <a:pt x="47350" y="34826"/>
                      <a:pt x="37609" y="45958"/>
                      <a:pt x="24736" y="46654"/>
                    </a:cubicBezTo>
                    <a:cubicBezTo>
                      <a:pt x="11864" y="47350"/>
                      <a:pt x="731" y="37609"/>
                      <a:pt x="35" y="24736"/>
                    </a:cubicBezTo>
                    <a:cubicBezTo>
                      <a:pt x="-661" y="11864"/>
                      <a:pt x="9081" y="731"/>
                      <a:pt x="21953" y="35"/>
                    </a:cubicBezTo>
                    <a:cubicBezTo>
                      <a:pt x="34826" y="-661"/>
                      <a:pt x="45958" y="9081"/>
                      <a:pt x="46654" y="21953"/>
                    </a:cubicBezTo>
                    <a:lnTo>
                      <a:pt x="46654" y="21953"/>
                    </a:lnTo>
                    <a:close/>
                  </a:path>
                </a:pathLst>
              </a:custGeom>
              <a:solidFill>
                <a:srgbClr val="333333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Полилиния: фигура 125"/>
              <p:cNvSpPr/>
              <p:nvPr/>
            </p:nvSpPr>
            <p:spPr bwMode="auto">
              <a:xfrm>
                <a:off x="10981569" y="3944570"/>
                <a:ext cx="46689" cy="46728"/>
              </a:xfrm>
              <a:custGeom>
                <a:avLst/>
                <a:gdLst>
                  <a:gd name="connsiteX0" fmla="*/ 46654 w 46689"/>
                  <a:gd name="connsiteY0" fmla="*/ 21992 h 46728"/>
                  <a:gd name="connsiteX1" fmla="*/ 24737 w 46689"/>
                  <a:gd name="connsiteY1" fmla="*/ 46694 h 46728"/>
                  <a:gd name="connsiteX2" fmla="*/ 35 w 46689"/>
                  <a:gd name="connsiteY2" fmla="*/ 24775 h 46728"/>
                  <a:gd name="connsiteX3" fmla="*/ 21953 w 46689"/>
                  <a:gd name="connsiteY3" fmla="*/ 74 h 46728"/>
                  <a:gd name="connsiteX4" fmla="*/ 46654 w 46689"/>
                  <a:gd name="connsiteY4" fmla="*/ 21992 h 46728"/>
                  <a:gd name="connsiteX5" fmla="*/ 46654 w 46689"/>
                  <a:gd name="connsiteY5" fmla="*/ 21992 h 4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89" h="46728" extrusionOk="0">
                    <a:moveTo>
                      <a:pt x="46654" y="21992"/>
                    </a:moveTo>
                    <a:cubicBezTo>
                      <a:pt x="47350" y="34865"/>
                      <a:pt x="37609" y="45998"/>
                      <a:pt x="24737" y="46694"/>
                    </a:cubicBezTo>
                    <a:cubicBezTo>
                      <a:pt x="11864" y="47389"/>
                      <a:pt x="731" y="37648"/>
                      <a:pt x="35" y="24775"/>
                    </a:cubicBezTo>
                    <a:cubicBezTo>
                      <a:pt x="-661" y="11903"/>
                      <a:pt x="9081" y="770"/>
                      <a:pt x="21953" y="74"/>
                    </a:cubicBezTo>
                    <a:cubicBezTo>
                      <a:pt x="35174" y="-969"/>
                      <a:pt x="45959" y="9120"/>
                      <a:pt x="46654" y="21992"/>
                    </a:cubicBezTo>
                    <a:lnTo>
                      <a:pt x="46654" y="21992"/>
                    </a:lnTo>
                    <a:close/>
                  </a:path>
                </a:pathLst>
              </a:custGeom>
              <a:solidFill>
                <a:srgbClr val="333333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Полилиния: фигура 126"/>
              <p:cNvSpPr/>
              <p:nvPr/>
            </p:nvSpPr>
            <p:spPr bwMode="auto">
              <a:xfrm>
                <a:off x="10828526" y="4111638"/>
                <a:ext cx="188912" cy="61288"/>
              </a:xfrm>
              <a:custGeom>
                <a:avLst/>
                <a:gdLst>
                  <a:gd name="connsiteX0" fmla="*/ 188913 w 188912"/>
                  <a:gd name="connsiteY0" fmla="*/ 0 h 61288"/>
                  <a:gd name="connsiteX1" fmla="*/ 96370 w 188912"/>
                  <a:gd name="connsiteY1" fmla="*/ 61231 h 61288"/>
                  <a:gd name="connsiteX2" fmla="*/ 0 w 188912"/>
                  <a:gd name="connsiteY2" fmla="*/ 5566 h 61288"/>
                  <a:gd name="connsiteX3" fmla="*/ 188913 w 188912"/>
                  <a:gd name="connsiteY3" fmla="*/ 0 h 6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912" h="61288" extrusionOk="0">
                    <a:moveTo>
                      <a:pt x="188913" y="0"/>
                    </a:moveTo>
                    <a:cubicBezTo>
                      <a:pt x="181607" y="33399"/>
                      <a:pt x="143337" y="59840"/>
                      <a:pt x="96370" y="61231"/>
                    </a:cubicBezTo>
                    <a:cubicBezTo>
                      <a:pt x="49403" y="62623"/>
                      <a:pt x="9742" y="38617"/>
                      <a:pt x="0" y="5566"/>
                    </a:cubicBezTo>
                    <a:lnTo>
                      <a:pt x="1889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8" name="Рисунок 31"/>
            <p:cNvGrpSpPr/>
            <p:nvPr/>
          </p:nvGrpSpPr>
          <p:grpSpPr bwMode="auto">
            <a:xfrm>
              <a:off x="8426635" y="4486704"/>
              <a:ext cx="2029663" cy="2364689"/>
              <a:chOff x="8426635" y="4486704"/>
              <a:chExt cx="2029663" cy="2364689"/>
            </a:xfrm>
          </p:grpSpPr>
          <p:sp>
            <p:nvSpPr>
              <p:cNvPr id="89" name="Полилиния: фигура 88"/>
              <p:cNvSpPr/>
              <p:nvPr/>
            </p:nvSpPr>
            <p:spPr bwMode="auto">
              <a:xfrm>
                <a:off x="10006427" y="6514965"/>
                <a:ext cx="164907" cy="271018"/>
              </a:xfrm>
              <a:custGeom>
                <a:avLst/>
                <a:gdLst>
                  <a:gd name="connsiteX0" fmla="*/ 164907 w 164907"/>
                  <a:gd name="connsiteY0" fmla="*/ 150991 h 271018"/>
                  <a:gd name="connsiteX1" fmla="*/ 164907 w 164907"/>
                  <a:gd name="connsiteY1" fmla="*/ 36182 h 271018"/>
                  <a:gd name="connsiteX2" fmla="*/ 34094 w 164907"/>
                  <a:gd name="connsiteY2" fmla="*/ 0 h 271018"/>
                  <a:gd name="connsiteX3" fmla="*/ 4871 w 164907"/>
                  <a:gd name="connsiteY3" fmla="*/ 12872 h 271018"/>
                  <a:gd name="connsiteX4" fmla="*/ 0 w 164907"/>
                  <a:gd name="connsiteY4" fmla="*/ 150991 h 271018"/>
                  <a:gd name="connsiteX5" fmla="*/ 41053 w 164907"/>
                  <a:gd name="connsiteY5" fmla="*/ 271018 h 27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907" h="271018" extrusionOk="0">
                    <a:moveTo>
                      <a:pt x="164907" y="150991"/>
                    </a:moveTo>
                    <a:lnTo>
                      <a:pt x="164907" y="36182"/>
                    </a:lnTo>
                    <a:lnTo>
                      <a:pt x="34094" y="0"/>
                    </a:lnTo>
                    <a:lnTo>
                      <a:pt x="4871" y="12872"/>
                    </a:lnTo>
                    <a:lnTo>
                      <a:pt x="0" y="150991"/>
                    </a:lnTo>
                    <a:lnTo>
                      <a:pt x="41053" y="271018"/>
                    </a:lnTo>
                    <a:close/>
                  </a:path>
                </a:pathLst>
              </a:custGeom>
              <a:solidFill>
                <a:srgbClr val="FFC0BB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Полилиния: фигура 89"/>
              <p:cNvSpPr/>
              <p:nvPr/>
            </p:nvSpPr>
            <p:spPr bwMode="auto">
              <a:xfrm>
                <a:off x="9915142" y="6632835"/>
                <a:ext cx="92471" cy="66920"/>
              </a:xfrm>
              <a:custGeom>
                <a:avLst/>
                <a:gdLst>
                  <a:gd name="connsiteX0" fmla="*/ 89198 w 92471"/>
                  <a:gd name="connsiteY0" fmla="*/ 66172 h 66920"/>
                  <a:gd name="connsiteX1" fmla="*/ 89198 w 92471"/>
                  <a:gd name="connsiteY1" fmla="*/ 66172 h 66920"/>
                  <a:gd name="connsiteX2" fmla="*/ 91633 w 92471"/>
                  <a:gd name="connsiteY2" fmla="*/ 55387 h 66920"/>
                  <a:gd name="connsiteX3" fmla="*/ 4657 w 92471"/>
                  <a:gd name="connsiteY3" fmla="*/ 1114 h 66920"/>
                  <a:gd name="connsiteX4" fmla="*/ 134 w 92471"/>
                  <a:gd name="connsiteY4" fmla="*/ 9811 h 66920"/>
                  <a:gd name="connsiteX5" fmla="*/ 134 w 92471"/>
                  <a:gd name="connsiteY5" fmla="*/ 9811 h 66920"/>
                  <a:gd name="connsiteX6" fmla="*/ 6396 w 92471"/>
                  <a:gd name="connsiteY6" fmla="*/ 16074 h 66920"/>
                  <a:gd name="connsiteX7" fmla="*/ 82240 w 92471"/>
                  <a:gd name="connsiteY7" fmla="*/ 63041 h 66920"/>
                  <a:gd name="connsiteX8" fmla="*/ 89198 w 92471"/>
                  <a:gd name="connsiteY8" fmla="*/ 66172 h 6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471" h="66920" extrusionOk="0">
                    <a:moveTo>
                      <a:pt x="89198" y="66172"/>
                    </a:moveTo>
                    <a:lnTo>
                      <a:pt x="89198" y="66172"/>
                    </a:lnTo>
                    <a:cubicBezTo>
                      <a:pt x="92329" y="64433"/>
                      <a:pt x="93373" y="59214"/>
                      <a:pt x="91633" y="55387"/>
                    </a:cubicBezTo>
                    <a:cubicBezTo>
                      <a:pt x="83631" y="36948"/>
                      <a:pt x="57887" y="-7584"/>
                      <a:pt x="4657" y="1114"/>
                    </a:cubicBezTo>
                    <a:cubicBezTo>
                      <a:pt x="1526" y="1461"/>
                      <a:pt x="-562" y="5637"/>
                      <a:pt x="134" y="9811"/>
                    </a:cubicBezTo>
                    <a:lnTo>
                      <a:pt x="134" y="9811"/>
                    </a:lnTo>
                    <a:cubicBezTo>
                      <a:pt x="482" y="13986"/>
                      <a:pt x="3265" y="16422"/>
                      <a:pt x="6396" y="16074"/>
                    </a:cubicBezTo>
                    <a:cubicBezTo>
                      <a:pt x="54059" y="8420"/>
                      <a:pt x="75630" y="47733"/>
                      <a:pt x="82240" y="63041"/>
                    </a:cubicBezTo>
                    <a:cubicBezTo>
                      <a:pt x="83979" y="66520"/>
                      <a:pt x="86762" y="67912"/>
                      <a:pt x="89198" y="66172"/>
                    </a:cubicBezTo>
                    <a:close/>
                  </a:path>
                </a:pathLst>
              </a:custGeom>
              <a:solidFill>
                <a:srgbClr val="333333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Полилиния: фигура 90"/>
              <p:cNvSpPr/>
              <p:nvPr/>
            </p:nvSpPr>
            <p:spPr bwMode="auto">
              <a:xfrm>
                <a:off x="9870706" y="6649535"/>
                <a:ext cx="92722" cy="66920"/>
              </a:xfrm>
              <a:custGeom>
                <a:avLst/>
                <a:gdLst>
                  <a:gd name="connsiteX0" fmla="*/ 89449 w 92722"/>
                  <a:gd name="connsiteY0" fmla="*/ 66172 h 66920"/>
                  <a:gd name="connsiteX1" fmla="*/ 89449 w 92722"/>
                  <a:gd name="connsiteY1" fmla="*/ 66172 h 66920"/>
                  <a:gd name="connsiteX2" fmla="*/ 91885 w 92722"/>
                  <a:gd name="connsiteY2" fmla="*/ 55387 h 66920"/>
                  <a:gd name="connsiteX3" fmla="*/ 4908 w 92722"/>
                  <a:gd name="connsiteY3" fmla="*/ 1114 h 66920"/>
                  <a:gd name="connsiteX4" fmla="*/ 38 w 92722"/>
                  <a:gd name="connsiteY4" fmla="*/ 9811 h 66920"/>
                  <a:gd name="connsiteX5" fmla="*/ 38 w 92722"/>
                  <a:gd name="connsiteY5" fmla="*/ 9811 h 66920"/>
                  <a:gd name="connsiteX6" fmla="*/ 6300 w 92722"/>
                  <a:gd name="connsiteY6" fmla="*/ 16073 h 66920"/>
                  <a:gd name="connsiteX7" fmla="*/ 82143 w 92722"/>
                  <a:gd name="connsiteY7" fmla="*/ 63040 h 66920"/>
                  <a:gd name="connsiteX8" fmla="*/ 89449 w 92722"/>
                  <a:gd name="connsiteY8" fmla="*/ 66172 h 6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722" h="66920" extrusionOk="0">
                    <a:moveTo>
                      <a:pt x="89449" y="66172"/>
                    </a:moveTo>
                    <a:lnTo>
                      <a:pt x="89449" y="66172"/>
                    </a:lnTo>
                    <a:cubicBezTo>
                      <a:pt x="92580" y="64432"/>
                      <a:pt x="93624" y="59214"/>
                      <a:pt x="91885" y="55387"/>
                    </a:cubicBezTo>
                    <a:cubicBezTo>
                      <a:pt x="83883" y="36948"/>
                      <a:pt x="58138" y="-7584"/>
                      <a:pt x="4908" y="1114"/>
                    </a:cubicBezTo>
                    <a:cubicBezTo>
                      <a:pt x="1777" y="1461"/>
                      <a:pt x="-310" y="5636"/>
                      <a:pt x="38" y="9811"/>
                    </a:cubicBezTo>
                    <a:lnTo>
                      <a:pt x="38" y="9811"/>
                    </a:lnTo>
                    <a:cubicBezTo>
                      <a:pt x="386" y="13986"/>
                      <a:pt x="3169" y="16422"/>
                      <a:pt x="6300" y="16073"/>
                    </a:cubicBezTo>
                    <a:cubicBezTo>
                      <a:pt x="53963" y="8420"/>
                      <a:pt x="75533" y="47733"/>
                      <a:pt x="82143" y="63040"/>
                    </a:cubicBezTo>
                    <a:cubicBezTo>
                      <a:pt x="83883" y="66520"/>
                      <a:pt x="87014" y="67911"/>
                      <a:pt x="89449" y="66172"/>
                    </a:cubicBezTo>
                    <a:close/>
                  </a:path>
                </a:pathLst>
              </a:custGeom>
              <a:solidFill>
                <a:srgbClr val="333333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Полилиния: фигура 91"/>
              <p:cNvSpPr/>
              <p:nvPr/>
            </p:nvSpPr>
            <p:spPr bwMode="auto">
              <a:xfrm>
                <a:off x="10081802" y="6696903"/>
                <a:ext cx="128009" cy="116570"/>
              </a:xfrm>
              <a:custGeom>
                <a:avLst/>
                <a:gdLst>
                  <a:gd name="connsiteX0" fmla="*/ 817 w 128009"/>
                  <a:gd name="connsiteY0" fmla="*/ 98126 h 116570"/>
                  <a:gd name="connsiteX1" fmla="*/ 105884 w 128009"/>
                  <a:gd name="connsiteY1" fmla="*/ 16 h 116570"/>
                  <a:gd name="connsiteX2" fmla="*/ 119452 w 128009"/>
                  <a:gd name="connsiteY2" fmla="*/ 11497 h 116570"/>
                  <a:gd name="connsiteX3" fmla="*/ 127802 w 128009"/>
                  <a:gd name="connsiteY3" fmla="*/ 85601 h 116570"/>
                  <a:gd name="connsiteX4" fmla="*/ 107971 w 128009"/>
                  <a:gd name="connsiteY4" fmla="*/ 116565 h 116570"/>
                  <a:gd name="connsiteX5" fmla="*/ 12993 w 128009"/>
                  <a:gd name="connsiteY5" fmla="*/ 115521 h 116570"/>
                  <a:gd name="connsiteX6" fmla="*/ 817 w 128009"/>
                  <a:gd name="connsiteY6" fmla="*/ 98126 h 116570"/>
                  <a:gd name="connsiteX7" fmla="*/ 817 w 128009"/>
                  <a:gd name="connsiteY7" fmla="*/ 98126 h 11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009" h="116570" extrusionOk="0">
                    <a:moveTo>
                      <a:pt x="817" y="98126"/>
                    </a:moveTo>
                    <a:cubicBezTo>
                      <a:pt x="31432" y="18803"/>
                      <a:pt x="75616" y="1408"/>
                      <a:pt x="105884" y="16"/>
                    </a:cubicBezTo>
                    <a:cubicBezTo>
                      <a:pt x="112842" y="-331"/>
                      <a:pt x="118756" y="4887"/>
                      <a:pt x="119452" y="11497"/>
                    </a:cubicBezTo>
                    <a:lnTo>
                      <a:pt x="127802" y="85601"/>
                    </a:lnTo>
                    <a:cubicBezTo>
                      <a:pt x="129541" y="101953"/>
                      <a:pt x="120148" y="116913"/>
                      <a:pt x="107971" y="116565"/>
                    </a:cubicBezTo>
                    <a:lnTo>
                      <a:pt x="12993" y="115521"/>
                    </a:lnTo>
                    <a:cubicBezTo>
                      <a:pt x="3947" y="115521"/>
                      <a:pt x="-2315" y="106476"/>
                      <a:pt x="817" y="98126"/>
                    </a:cubicBezTo>
                    <a:lnTo>
                      <a:pt x="817" y="98126"/>
                    </a:lnTo>
                    <a:close/>
                  </a:path>
                </a:pathLst>
              </a:custGeom>
              <a:solidFill>
                <a:srgbClr val="E87B50">
                  <a:alpha val="30000"/>
                </a:srgbClr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Полилиния: фигура 92"/>
              <p:cNvSpPr/>
              <p:nvPr/>
            </p:nvSpPr>
            <p:spPr bwMode="auto">
              <a:xfrm>
                <a:off x="9274825" y="4877041"/>
                <a:ext cx="472413" cy="340110"/>
              </a:xfrm>
              <a:custGeom>
                <a:avLst/>
                <a:gdLst>
                  <a:gd name="connsiteX0" fmla="*/ 472413 w 472413"/>
                  <a:gd name="connsiteY0" fmla="*/ 7642 h 340110"/>
                  <a:gd name="connsiteX1" fmla="*/ 9352 w 472413"/>
                  <a:gd name="connsiteY1" fmla="*/ 58436 h 340110"/>
                  <a:gd name="connsiteX2" fmla="*/ 244188 w 472413"/>
                  <a:gd name="connsiteY2" fmla="*/ 334324 h 340110"/>
                  <a:gd name="connsiteX3" fmla="*/ 472413 w 472413"/>
                  <a:gd name="connsiteY3" fmla="*/ 7642 h 34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13" h="340110" extrusionOk="0">
                    <a:moveTo>
                      <a:pt x="472413" y="7642"/>
                    </a:moveTo>
                    <a:cubicBezTo>
                      <a:pt x="465803" y="-4187"/>
                      <a:pt x="62233" y="-11493"/>
                      <a:pt x="9352" y="58436"/>
                    </a:cubicBezTo>
                    <a:cubicBezTo>
                      <a:pt x="-43530" y="128365"/>
                      <a:pt x="140512" y="277268"/>
                      <a:pt x="244188" y="334324"/>
                    </a:cubicBezTo>
                    <a:cubicBezTo>
                      <a:pt x="348211" y="391381"/>
                      <a:pt x="472413" y="7642"/>
                      <a:pt x="472413" y="7642"/>
                    </a:cubicBezTo>
                    <a:close/>
                  </a:path>
                </a:pathLst>
              </a:custGeom>
              <a:solidFill>
                <a:srgbClr val="333333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Полилиния: фигура 93"/>
              <p:cNvSpPr/>
              <p:nvPr/>
            </p:nvSpPr>
            <p:spPr bwMode="auto">
              <a:xfrm>
                <a:off x="9312753" y="4953000"/>
                <a:ext cx="297758" cy="214877"/>
              </a:xfrm>
              <a:custGeom>
                <a:avLst/>
                <a:gdLst>
                  <a:gd name="connsiteX0" fmla="*/ 297759 w 297758"/>
                  <a:gd name="connsiteY0" fmla="*/ 16223 h 214877"/>
                  <a:gd name="connsiteX1" fmla="*/ 205912 w 297758"/>
                  <a:gd name="connsiteY1" fmla="*/ 214877 h 214877"/>
                  <a:gd name="connsiteX2" fmla="*/ 4475 w 297758"/>
                  <a:gd name="connsiteY2" fmla="*/ 24921 h 214877"/>
                  <a:gd name="connsiteX3" fmla="*/ 297759 w 297758"/>
                  <a:gd name="connsiteY3" fmla="*/ 16223 h 21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758" h="214877" extrusionOk="0">
                    <a:moveTo>
                      <a:pt x="297759" y="16223"/>
                    </a:moveTo>
                    <a:cubicBezTo>
                      <a:pt x="293584" y="27704"/>
                      <a:pt x="205912" y="214877"/>
                      <a:pt x="205912" y="214877"/>
                    </a:cubicBezTo>
                    <a:cubicBezTo>
                      <a:pt x="205912" y="214877"/>
                      <a:pt x="-35534" y="75367"/>
                      <a:pt x="4475" y="24921"/>
                    </a:cubicBezTo>
                    <a:cubicBezTo>
                      <a:pt x="44832" y="-25525"/>
                      <a:pt x="297759" y="16223"/>
                      <a:pt x="297759" y="16223"/>
                    </a:cubicBezTo>
                    <a:close/>
                  </a:path>
                </a:pathLst>
              </a:custGeom>
              <a:solidFill>
                <a:srgbClr val="F0B5D5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5" name="Рисунок 31"/>
              <p:cNvGrpSpPr/>
              <p:nvPr/>
            </p:nvGrpSpPr>
            <p:grpSpPr bwMode="auto">
              <a:xfrm>
                <a:off x="8426635" y="5696134"/>
                <a:ext cx="831236" cy="997545"/>
                <a:chOff x="8426635" y="5696134"/>
                <a:chExt cx="831236" cy="997545"/>
              </a:xfrm>
            </p:grpSpPr>
            <p:sp>
              <p:nvSpPr>
                <p:cNvPr id="106" name="Полилиния: фигура 105"/>
                <p:cNvSpPr/>
                <p:nvPr/>
              </p:nvSpPr>
              <p:spPr bwMode="auto">
                <a:xfrm>
                  <a:off x="8426635" y="5696134"/>
                  <a:ext cx="831236" cy="997545"/>
                </a:xfrm>
                <a:custGeom>
                  <a:avLst/>
                  <a:gdLst>
                    <a:gd name="connsiteX0" fmla="*/ 624445 w 831236"/>
                    <a:gd name="connsiteY0" fmla="*/ 29783 h 997545"/>
                    <a:gd name="connsiteX1" fmla="*/ 172168 w 831236"/>
                    <a:gd name="connsiteY1" fmla="*/ 128240 h 997545"/>
                    <a:gd name="connsiteX2" fmla="*/ 65710 w 831236"/>
                    <a:gd name="connsiteY2" fmla="*/ 526939 h 997545"/>
                    <a:gd name="connsiteX3" fmla="*/ 5174 w 831236"/>
                    <a:gd name="connsiteY3" fmla="*/ 488321 h 997545"/>
                    <a:gd name="connsiteX4" fmla="*/ 382303 w 831236"/>
                    <a:gd name="connsiteY4" fmla="*/ 884585 h 997545"/>
                    <a:gd name="connsiteX5" fmla="*/ 332553 w 831236"/>
                    <a:gd name="connsiteY5" fmla="*/ 921811 h 997545"/>
                    <a:gd name="connsiteX6" fmla="*/ 725685 w 831236"/>
                    <a:gd name="connsiteY6" fmla="*/ 956254 h 997545"/>
                    <a:gd name="connsiteX7" fmla="*/ 790396 w 831236"/>
                    <a:gd name="connsiteY7" fmla="*/ 758296 h 997545"/>
                    <a:gd name="connsiteX8" fmla="*/ 441447 w 831236"/>
                    <a:gd name="connsiteY8" fmla="*/ 671319 h 997545"/>
                    <a:gd name="connsiteX9" fmla="*/ 357602 w 831236"/>
                    <a:gd name="connsiteY9" fmla="*/ 509891 h 997545"/>
                    <a:gd name="connsiteX10" fmla="*/ 373605 w 831236"/>
                    <a:gd name="connsiteY10" fmla="*/ 231567 h 997545"/>
                    <a:gd name="connsiteX11" fmla="*/ 475889 w 831236"/>
                    <a:gd name="connsiteY11" fmla="*/ 115019 h 997545"/>
                    <a:gd name="connsiteX12" fmla="*/ 624445 w 831236"/>
                    <a:gd name="connsiteY12" fmla="*/ 29783 h 997545"/>
                    <a:gd name="connsiteX13" fmla="*/ 624445 w 831236"/>
                    <a:gd name="connsiteY13" fmla="*/ 29783 h 997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31236" h="997545" extrusionOk="0">
                      <a:moveTo>
                        <a:pt x="624445" y="29783"/>
                      </a:moveTo>
                      <a:cubicBezTo>
                        <a:pt x="624445" y="29783"/>
                        <a:pt x="363864" y="-82243"/>
                        <a:pt x="172168" y="128240"/>
                      </a:cubicBezTo>
                      <a:cubicBezTo>
                        <a:pt x="-19875" y="338374"/>
                        <a:pt x="65710" y="526939"/>
                        <a:pt x="65710" y="526939"/>
                      </a:cubicBezTo>
                      <a:lnTo>
                        <a:pt x="5174" y="488321"/>
                      </a:lnTo>
                      <a:cubicBezTo>
                        <a:pt x="5174" y="488321"/>
                        <a:pt x="-73452" y="821266"/>
                        <a:pt x="382303" y="884585"/>
                      </a:cubicBezTo>
                      <a:lnTo>
                        <a:pt x="332553" y="921811"/>
                      </a:lnTo>
                      <a:cubicBezTo>
                        <a:pt x="332553" y="921811"/>
                        <a:pt x="571911" y="1066191"/>
                        <a:pt x="725685" y="956254"/>
                      </a:cubicBezTo>
                      <a:cubicBezTo>
                        <a:pt x="879459" y="846316"/>
                        <a:pt x="831448" y="771864"/>
                        <a:pt x="790396" y="758296"/>
                      </a:cubicBezTo>
                      <a:cubicBezTo>
                        <a:pt x="749343" y="744727"/>
                        <a:pt x="441447" y="671319"/>
                        <a:pt x="441447" y="671319"/>
                      </a:cubicBezTo>
                      <a:lnTo>
                        <a:pt x="357602" y="509891"/>
                      </a:lnTo>
                      <a:lnTo>
                        <a:pt x="373605" y="231567"/>
                      </a:lnTo>
                      <a:cubicBezTo>
                        <a:pt x="373605" y="231567"/>
                        <a:pt x="472758" y="124761"/>
                        <a:pt x="475889" y="115019"/>
                      </a:cubicBezTo>
                      <a:cubicBezTo>
                        <a:pt x="479021" y="105626"/>
                        <a:pt x="624445" y="29783"/>
                        <a:pt x="624445" y="29783"/>
                      </a:cubicBezTo>
                      <a:lnTo>
                        <a:pt x="624445" y="297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4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" name="Полилиния: фигура 106"/>
                <p:cNvSpPr/>
                <p:nvPr/>
              </p:nvSpPr>
              <p:spPr bwMode="auto">
                <a:xfrm>
                  <a:off x="8538953" y="5724911"/>
                  <a:ext cx="630536" cy="832379"/>
                </a:xfrm>
                <a:custGeom>
                  <a:avLst/>
                  <a:gdLst>
                    <a:gd name="connsiteX0" fmla="*/ 512823 w 630536"/>
                    <a:gd name="connsiteY0" fmla="*/ 645673 h 832379"/>
                    <a:gd name="connsiteX1" fmla="*/ 512127 w 630536"/>
                    <a:gd name="connsiteY1" fmla="*/ 1005 h 832379"/>
                    <a:gd name="connsiteX2" fmla="*/ 60547 w 630536"/>
                    <a:gd name="connsiteY2" fmla="*/ 448411 h 832379"/>
                    <a:gd name="connsiteX3" fmla="*/ 3490 w 630536"/>
                    <a:gd name="connsiteY3" fmla="*/ 402140 h 832379"/>
                    <a:gd name="connsiteX4" fmla="*/ 391057 w 630536"/>
                    <a:gd name="connsiteY4" fmla="*/ 821018 h 832379"/>
                    <a:gd name="connsiteX5" fmla="*/ 512823 w 630536"/>
                    <a:gd name="connsiteY5" fmla="*/ 645673 h 832379"/>
                    <a:gd name="connsiteX6" fmla="*/ 512823 w 630536"/>
                    <a:gd name="connsiteY6" fmla="*/ 645673 h 83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0536" h="832379" extrusionOk="0">
                      <a:moveTo>
                        <a:pt x="512823" y="645673"/>
                      </a:moveTo>
                      <a:cubicBezTo>
                        <a:pt x="512823" y="645673"/>
                        <a:pt x="68549" y="383353"/>
                        <a:pt x="512127" y="1005"/>
                      </a:cubicBezTo>
                      <a:cubicBezTo>
                        <a:pt x="512127" y="1005"/>
                        <a:pt x="127693" y="-42831"/>
                        <a:pt x="60547" y="448411"/>
                      </a:cubicBezTo>
                      <a:lnTo>
                        <a:pt x="3490" y="402140"/>
                      </a:lnTo>
                      <a:cubicBezTo>
                        <a:pt x="3490" y="402140"/>
                        <a:pt x="-63655" y="755263"/>
                        <a:pt x="391057" y="821018"/>
                      </a:cubicBezTo>
                      <a:cubicBezTo>
                        <a:pt x="846116" y="886771"/>
                        <a:pt x="512823" y="645673"/>
                        <a:pt x="512823" y="645673"/>
                      </a:cubicBezTo>
                      <a:lnTo>
                        <a:pt x="512823" y="645673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34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96" name="Полилиния: фигура 95"/>
              <p:cNvSpPr/>
              <p:nvPr/>
            </p:nvSpPr>
            <p:spPr bwMode="auto">
              <a:xfrm>
                <a:off x="9844596" y="4486704"/>
                <a:ext cx="348239" cy="424425"/>
              </a:xfrm>
              <a:custGeom>
                <a:avLst/>
                <a:gdLst>
                  <a:gd name="connsiteX0" fmla="*/ 342742 w 348239"/>
                  <a:gd name="connsiteY0" fmla="*/ 422681 h 424425"/>
                  <a:gd name="connsiteX1" fmla="*/ 215061 w 348239"/>
                  <a:gd name="connsiteY1" fmla="*/ 102260 h 424425"/>
                  <a:gd name="connsiteX2" fmla="*/ 39369 w 348239"/>
                  <a:gd name="connsiteY2" fmla="*/ 22242 h 424425"/>
                  <a:gd name="connsiteX3" fmla="*/ 18495 w 348239"/>
                  <a:gd name="connsiteY3" fmla="*/ 327702 h 424425"/>
                  <a:gd name="connsiteX4" fmla="*/ 342742 w 348239"/>
                  <a:gd name="connsiteY4" fmla="*/ 422681 h 42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239" h="424425" extrusionOk="0">
                    <a:moveTo>
                      <a:pt x="342742" y="422681"/>
                    </a:moveTo>
                    <a:cubicBezTo>
                      <a:pt x="342742" y="422681"/>
                      <a:pt x="388665" y="268211"/>
                      <a:pt x="215061" y="102260"/>
                    </a:cubicBezTo>
                    <a:cubicBezTo>
                      <a:pt x="41456" y="-63691"/>
                      <a:pt x="39369" y="22242"/>
                      <a:pt x="39369" y="22242"/>
                    </a:cubicBezTo>
                    <a:cubicBezTo>
                      <a:pt x="39369" y="22242"/>
                      <a:pt x="-32995" y="209067"/>
                      <a:pt x="18495" y="327702"/>
                    </a:cubicBezTo>
                    <a:cubicBezTo>
                      <a:pt x="69984" y="445294"/>
                      <a:pt x="342742" y="422681"/>
                      <a:pt x="342742" y="422681"/>
                    </a:cubicBezTo>
                    <a:close/>
                  </a:path>
                </a:pathLst>
              </a:custGeom>
              <a:solidFill>
                <a:srgbClr val="333333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Полилиния: фигура 96"/>
              <p:cNvSpPr/>
              <p:nvPr/>
            </p:nvSpPr>
            <p:spPr bwMode="auto">
              <a:xfrm>
                <a:off x="9930650" y="4550561"/>
                <a:ext cx="197543" cy="284371"/>
              </a:xfrm>
              <a:custGeom>
                <a:avLst/>
                <a:gdLst>
                  <a:gd name="connsiteX0" fmla="*/ 197544 w 197543"/>
                  <a:gd name="connsiteY0" fmla="*/ 284371 h 284371"/>
                  <a:gd name="connsiteX1" fmla="*/ 16285 w 197543"/>
                  <a:gd name="connsiteY1" fmla="*/ 133 h 284371"/>
                  <a:gd name="connsiteX2" fmla="*/ 281 w 197543"/>
                  <a:gd name="connsiteY2" fmla="*/ 55450 h 284371"/>
                  <a:gd name="connsiteX3" fmla="*/ 12458 w 197543"/>
                  <a:gd name="connsiteY3" fmla="*/ 257583 h 284371"/>
                  <a:gd name="connsiteX4" fmla="*/ 197544 w 197543"/>
                  <a:gd name="connsiteY4" fmla="*/ 284371 h 284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543" h="284371" extrusionOk="0">
                    <a:moveTo>
                      <a:pt x="197544" y="284371"/>
                    </a:moveTo>
                    <a:cubicBezTo>
                      <a:pt x="197544" y="284371"/>
                      <a:pt x="107784" y="32488"/>
                      <a:pt x="16285" y="133"/>
                    </a:cubicBezTo>
                    <a:cubicBezTo>
                      <a:pt x="16285" y="133"/>
                      <a:pt x="-2502" y="-5434"/>
                      <a:pt x="281" y="55450"/>
                    </a:cubicBezTo>
                    <a:cubicBezTo>
                      <a:pt x="3065" y="116333"/>
                      <a:pt x="12458" y="257583"/>
                      <a:pt x="12458" y="257583"/>
                    </a:cubicBezTo>
                    <a:lnTo>
                      <a:pt x="197544" y="284371"/>
                    </a:lnTo>
                    <a:close/>
                  </a:path>
                </a:pathLst>
              </a:custGeom>
              <a:solidFill>
                <a:srgbClr val="F0B5D5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Полилиния: фигура 97"/>
              <p:cNvSpPr/>
              <p:nvPr/>
            </p:nvSpPr>
            <p:spPr bwMode="auto">
              <a:xfrm>
                <a:off x="9012811" y="4837020"/>
                <a:ext cx="1443488" cy="2014372"/>
              </a:xfrm>
              <a:custGeom>
                <a:avLst/>
                <a:gdLst>
                  <a:gd name="connsiteX0" fmla="*/ 10785 w 1443488"/>
                  <a:gd name="connsiteY0" fmla="*/ 1926350 h 2014372"/>
                  <a:gd name="connsiteX1" fmla="*/ 0 w 1443488"/>
                  <a:gd name="connsiteY1" fmla="*/ 1823022 h 2014372"/>
                  <a:gd name="connsiteX2" fmla="*/ 45923 w 1443488"/>
                  <a:gd name="connsiteY2" fmla="*/ 1630282 h 2014372"/>
                  <a:gd name="connsiteX3" fmla="*/ 432794 w 1443488"/>
                  <a:gd name="connsiteY3" fmla="*/ 1488337 h 2014372"/>
                  <a:gd name="connsiteX4" fmla="*/ 776176 w 1443488"/>
                  <a:gd name="connsiteY4" fmla="*/ 1256981 h 2014372"/>
                  <a:gd name="connsiteX5" fmla="*/ 760868 w 1443488"/>
                  <a:gd name="connsiteY5" fmla="*/ 1002662 h 2014372"/>
                  <a:gd name="connsiteX6" fmla="*/ 562910 w 1443488"/>
                  <a:gd name="connsiteY6" fmla="*/ 500287 h 2014372"/>
                  <a:gd name="connsiteX7" fmla="*/ 682242 w 1443488"/>
                  <a:gd name="connsiteY7" fmla="*/ 162472 h 2014372"/>
                  <a:gd name="connsiteX8" fmla="*/ 883330 w 1443488"/>
                  <a:gd name="connsiteY8" fmla="*/ 0 h 2014372"/>
                  <a:gd name="connsiteX9" fmla="*/ 1140432 w 1443488"/>
                  <a:gd name="connsiteY9" fmla="*/ 17743 h 2014372"/>
                  <a:gd name="connsiteX10" fmla="*/ 1315081 w 1443488"/>
                  <a:gd name="connsiteY10" fmla="*/ 186825 h 2014372"/>
                  <a:gd name="connsiteX11" fmla="*/ 1441718 w 1443488"/>
                  <a:gd name="connsiteY11" fmla="*/ 290848 h 2014372"/>
                  <a:gd name="connsiteX12" fmla="*/ 1442762 w 1443488"/>
                  <a:gd name="connsiteY12" fmla="*/ 291892 h 2014372"/>
                  <a:gd name="connsiteX13" fmla="*/ 1226365 w 1443488"/>
                  <a:gd name="connsiteY13" fmla="*/ 724338 h 2014372"/>
                  <a:gd name="connsiteX14" fmla="*/ 1151217 w 1443488"/>
                  <a:gd name="connsiteY14" fmla="*/ 1350219 h 2014372"/>
                  <a:gd name="connsiteX15" fmla="*/ 1214884 w 1443488"/>
                  <a:gd name="connsiteY15" fmla="*/ 1796581 h 2014372"/>
                  <a:gd name="connsiteX16" fmla="*/ 1386749 w 1443488"/>
                  <a:gd name="connsiteY16" fmla="*/ 2014022 h 2014372"/>
                  <a:gd name="connsiteX17" fmla="*/ 838451 w 1443488"/>
                  <a:gd name="connsiteY17" fmla="*/ 2014022 h 2014372"/>
                  <a:gd name="connsiteX18" fmla="*/ 721555 w 1443488"/>
                  <a:gd name="connsiteY18" fmla="*/ 1696036 h 2014372"/>
                  <a:gd name="connsiteX19" fmla="*/ 616140 w 1443488"/>
                  <a:gd name="connsiteY19" fmla="*/ 1788927 h 2014372"/>
                  <a:gd name="connsiteX20" fmla="*/ 659280 w 1443488"/>
                  <a:gd name="connsiteY20" fmla="*/ 1790319 h 2014372"/>
                  <a:gd name="connsiteX21" fmla="*/ 753562 w 1443488"/>
                  <a:gd name="connsiteY21" fmla="*/ 2014369 h 2014372"/>
                  <a:gd name="connsiteX22" fmla="*/ 55665 w 1443488"/>
                  <a:gd name="connsiteY22" fmla="*/ 2014369 h 2014372"/>
                  <a:gd name="connsiteX23" fmla="*/ 10785 w 1443488"/>
                  <a:gd name="connsiteY23" fmla="*/ 1926350 h 2014372"/>
                  <a:gd name="connsiteX24" fmla="*/ 10785 w 1443488"/>
                  <a:gd name="connsiteY24" fmla="*/ 1926350 h 2014372"/>
                  <a:gd name="connsiteX25" fmla="*/ 10785 w 1443488"/>
                  <a:gd name="connsiteY25" fmla="*/ 1926350 h 201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43488" h="2014372" extrusionOk="0">
                    <a:moveTo>
                      <a:pt x="10785" y="1926350"/>
                    </a:moveTo>
                    <a:cubicBezTo>
                      <a:pt x="21570" y="1921479"/>
                      <a:pt x="0" y="1832067"/>
                      <a:pt x="0" y="1823022"/>
                    </a:cubicBezTo>
                    <a:cubicBezTo>
                      <a:pt x="0" y="1813976"/>
                      <a:pt x="38270" y="1625760"/>
                      <a:pt x="45923" y="1630282"/>
                    </a:cubicBezTo>
                    <a:cubicBezTo>
                      <a:pt x="53577" y="1634805"/>
                      <a:pt x="384435" y="1495991"/>
                      <a:pt x="432794" y="1488337"/>
                    </a:cubicBezTo>
                    <a:cubicBezTo>
                      <a:pt x="481152" y="1480683"/>
                      <a:pt x="776176" y="1256981"/>
                      <a:pt x="776176" y="1256981"/>
                    </a:cubicBezTo>
                    <a:cubicBezTo>
                      <a:pt x="776176" y="1256981"/>
                      <a:pt x="760868" y="1012751"/>
                      <a:pt x="760868" y="1002662"/>
                    </a:cubicBezTo>
                    <a:cubicBezTo>
                      <a:pt x="760868" y="992573"/>
                      <a:pt x="562910" y="500287"/>
                      <a:pt x="562910" y="500287"/>
                    </a:cubicBezTo>
                    <a:cubicBezTo>
                      <a:pt x="562910" y="500287"/>
                      <a:pt x="651626" y="185781"/>
                      <a:pt x="682242" y="162472"/>
                    </a:cubicBezTo>
                    <a:cubicBezTo>
                      <a:pt x="712857" y="139162"/>
                      <a:pt x="870458" y="0"/>
                      <a:pt x="883330" y="0"/>
                    </a:cubicBezTo>
                    <a:cubicBezTo>
                      <a:pt x="896203" y="0"/>
                      <a:pt x="1127560" y="10089"/>
                      <a:pt x="1140432" y="17743"/>
                    </a:cubicBezTo>
                    <a:cubicBezTo>
                      <a:pt x="1153305" y="25397"/>
                      <a:pt x="1298033" y="167690"/>
                      <a:pt x="1315081" y="186825"/>
                    </a:cubicBezTo>
                    <a:cubicBezTo>
                      <a:pt x="1331084" y="204568"/>
                      <a:pt x="1429193" y="281107"/>
                      <a:pt x="1441718" y="290848"/>
                    </a:cubicBezTo>
                    <a:cubicBezTo>
                      <a:pt x="1442762" y="291892"/>
                      <a:pt x="1442762" y="291892"/>
                      <a:pt x="1442762" y="291892"/>
                    </a:cubicBezTo>
                    <a:cubicBezTo>
                      <a:pt x="1458070" y="530903"/>
                      <a:pt x="1226365" y="724338"/>
                      <a:pt x="1226365" y="724338"/>
                    </a:cubicBezTo>
                    <a:cubicBezTo>
                      <a:pt x="1290031" y="1105990"/>
                      <a:pt x="1151217" y="1350219"/>
                      <a:pt x="1151217" y="1350219"/>
                    </a:cubicBezTo>
                    <a:cubicBezTo>
                      <a:pt x="1144955" y="1533565"/>
                      <a:pt x="1214884" y="1796581"/>
                      <a:pt x="1214884" y="1796581"/>
                    </a:cubicBezTo>
                    <a:cubicBezTo>
                      <a:pt x="1465376" y="1772576"/>
                      <a:pt x="1386749" y="2014022"/>
                      <a:pt x="1386749" y="2014022"/>
                    </a:cubicBezTo>
                    <a:lnTo>
                      <a:pt x="838451" y="2014022"/>
                    </a:lnTo>
                    <a:cubicBezTo>
                      <a:pt x="810618" y="1979579"/>
                      <a:pt x="721555" y="1696036"/>
                      <a:pt x="721555" y="1696036"/>
                    </a:cubicBezTo>
                    <a:cubicBezTo>
                      <a:pt x="680850" y="1750658"/>
                      <a:pt x="616140" y="1788927"/>
                      <a:pt x="616140" y="1788927"/>
                    </a:cubicBezTo>
                    <a:lnTo>
                      <a:pt x="659280" y="1790319"/>
                    </a:lnTo>
                    <a:cubicBezTo>
                      <a:pt x="791484" y="1805627"/>
                      <a:pt x="753562" y="2014369"/>
                      <a:pt x="753562" y="2014369"/>
                    </a:cubicBezTo>
                    <a:lnTo>
                      <a:pt x="55665" y="2014369"/>
                    </a:lnTo>
                    <a:cubicBezTo>
                      <a:pt x="55665" y="2014717"/>
                      <a:pt x="34790" y="1989668"/>
                      <a:pt x="10785" y="1926350"/>
                    </a:cubicBezTo>
                    <a:cubicBezTo>
                      <a:pt x="10785" y="1926698"/>
                      <a:pt x="10785" y="1926698"/>
                      <a:pt x="10785" y="1926350"/>
                    </a:cubicBezTo>
                    <a:lnTo>
                      <a:pt x="10785" y="1926350"/>
                    </a:lnTo>
                    <a:close/>
                  </a:path>
                </a:pathLst>
              </a:custGeom>
              <a:solidFill>
                <a:srgbClr val="FFFFFF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Полилиния: фигура 98"/>
              <p:cNvSpPr/>
              <p:nvPr/>
            </p:nvSpPr>
            <p:spPr bwMode="auto">
              <a:xfrm>
                <a:off x="9585462" y="5129260"/>
                <a:ext cx="870140" cy="1346044"/>
              </a:xfrm>
              <a:custGeom>
                <a:avLst/>
                <a:gdLst>
                  <a:gd name="connsiteX0" fmla="*/ 194827 w 870140"/>
                  <a:gd name="connsiteY0" fmla="*/ 971351 h 1346044"/>
                  <a:gd name="connsiteX1" fmla="*/ 203176 w 870140"/>
                  <a:gd name="connsiteY1" fmla="*/ 965088 h 1346044"/>
                  <a:gd name="connsiteX2" fmla="*/ 187869 w 870140"/>
                  <a:gd name="connsiteY2" fmla="*/ 710770 h 1346044"/>
                  <a:gd name="connsiteX3" fmla="*/ 0 w 870140"/>
                  <a:gd name="connsiteY3" fmla="*/ 233444 h 1346044"/>
                  <a:gd name="connsiteX4" fmla="*/ 869414 w 870140"/>
                  <a:gd name="connsiteY4" fmla="*/ 0 h 1346044"/>
                  <a:gd name="connsiteX5" fmla="*/ 869414 w 870140"/>
                  <a:gd name="connsiteY5" fmla="*/ 0 h 1346044"/>
                  <a:gd name="connsiteX6" fmla="*/ 653017 w 870140"/>
                  <a:gd name="connsiteY6" fmla="*/ 432446 h 1346044"/>
                  <a:gd name="connsiteX7" fmla="*/ 577870 w 870140"/>
                  <a:gd name="connsiteY7" fmla="*/ 1058327 h 1346044"/>
                  <a:gd name="connsiteX8" fmla="*/ 373998 w 870140"/>
                  <a:gd name="connsiteY8" fmla="*/ 1346044 h 1346044"/>
                  <a:gd name="connsiteX9" fmla="*/ 364256 w 870140"/>
                  <a:gd name="connsiteY9" fmla="*/ 1339434 h 1346044"/>
                  <a:gd name="connsiteX10" fmla="*/ 199001 w 870140"/>
                  <a:gd name="connsiteY10" fmla="*/ 1012403 h 1346044"/>
                  <a:gd name="connsiteX11" fmla="*/ 194827 w 870140"/>
                  <a:gd name="connsiteY11" fmla="*/ 971351 h 1346044"/>
                  <a:gd name="connsiteX12" fmla="*/ 194827 w 870140"/>
                  <a:gd name="connsiteY12" fmla="*/ 971351 h 134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0140" h="1346044" extrusionOk="0">
                    <a:moveTo>
                      <a:pt x="194827" y="971351"/>
                    </a:moveTo>
                    <a:cubicBezTo>
                      <a:pt x="200393" y="967176"/>
                      <a:pt x="203176" y="965088"/>
                      <a:pt x="203176" y="965088"/>
                    </a:cubicBezTo>
                    <a:cubicBezTo>
                      <a:pt x="203176" y="965088"/>
                      <a:pt x="187869" y="720859"/>
                      <a:pt x="187869" y="710770"/>
                    </a:cubicBezTo>
                    <a:cubicBezTo>
                      <a:pt x="187869" y="702072"/>
                      <a:pt x="40009" y="333989"/>
                      <a:pt x="0" y="233444"/>
                    </a:cubicBezTo>
                    <a:cubicBezTo>
                      <a:pt x="793223" y="327727"/>
                      <a:pt x="863500" y="40357"/>
                      <a:pt x="869414" y="0"/>
                    </a:cubicBezTo>
                    <a:cubicBezTo>
                      <a:pt x="869414" y="0"/>
                      <a:pt x="869414" y="0"/>
                      <a:pt x="869414" y="0"/>
                    </a:cubicBezTo>
                    <a:cubicBezTo>
                      <a:pt x="884722" y="239011"/>
                      <a:pt x="653017" y="432446"/>
                      <a:pt x="653017" y="432446"/>
                    </a:cubicBezTo>
                    <a:cubicBezTo>
                      <a:pt x="716684" y="814098"/>
                      <a:pt x="577870" y="1058327"/>
                      <a:pt x="577870" y="1058327"/>
                    </a:cubicBezTo>
                    <a:cubicBezTo>
                      <a:pt x="517334" y="1230888"/>
                      <a:pt x="373998" y="1346044"/>
                      <a:pt x="373998" y="1346044"/>
                    </a:cubicBezTo>
                    <a:lnTo>
                      <a:pt x="364256" y="1339434"/>
                    </a:lnTo>
                    <a:lnTo>
                      <a:pt x="199001" y="1012403"/>
                    </a:lnTo>
                    <a:cubicBezTo>
                      <a:pt x="199349" y="1012403"/>
                      <a:pt x="197958" y="997095"/>
                      <a:pt x="194827" y="971351"/>
                    </a:cubicBezTo>
                    <a:lnTo>
                      <a:pt x="194827" y="971351"/>
                    </a:lnTo>
                    <a:close/>
                  </a:path>
                </a:pathLst>
              </a:custGeom>
              <a:solidFill>
                <a:srgbClr val="DAEEF7">
                  <a:alpha val="30000"/>
                </a:srgbClr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Полилиния: фигура 99"/>
              <p:cNvSpPr/>
              <p:nvPr/>
            </p:nvSpPr>
            <p:spPr bwMode="auto">
              <a:xfrm>
                <a:off x="8958469" y="4794565"/>
                <a:ext cx="1497450" cy="1968804"/>
              </a:xfrm>
              <a:custGeom>
                <a:avLst/>
                <a:gdLst>
                  <a:gd name="connsiteX0" fmla="*/ 415814 w 1497450"/>
                  <a:gd name="connsiteY0" fmla="*/ 1014153 h 1968804"/>
                  <a:gd name="connsiteX1" fmla="*/ 632211 w 1497450"/>
                  <a:gd name="connsiteY1" fmla="*/ 739308 h 1968804"/>
                  <a:gd name="connsiteX2" fmla="*/ 632211 w 1497450"/>
                  <a:gd name="connsiteY2" fmla="*/ 739308 h 1968804"/>
                  <a:gd name="connsiteX3" fmla="*/ 443995 w 1497450"/>
                  <a:gd name="connsiteY3" fmla="*/ 545873 h 1968804"/>
                  <a:gd name="connsiteX4" fmla="*/ 443995 w 1497450"/>
                  <a:gd name="connsiteY4" fmla="*/ 545873 h 1968804"/>
                  <a:gd name="connsiteX5" fmla="*/ 571328 w 1497450"/>
                  <a:gd name="connsiteY5" fmla="*/ 319387 h 1968804"/>
                  <a:gd name="connsiteX6" fmla="*/ 879224 w 1497450"/>
                  <a:gd name="connsiteY6" fmla="*/ 13926 h 1968804"/>
                  <a:gd name="connsiteX7" fmla="*/ 1293926 w 1497450"/>
                  <a:gd name="connsiteY7" fmla="*/ 118298 h 1968804"/>
                  <a:gd name="connsiteX8" fmla="*/ 1497451 w 1497450"/>
                  <a:gd name="connsiteY8" fmla="*/ 334347 h 1968804"/>
                  <a:gd name="connsiteX9" fmla="*/ 1497451 w 1497450"/>
                  <a:gd name="connsiteY9" fmla="*/ 334347 h 1968804"/>
                  <a:gd name="connsiteX10" fmla="*/ 1365247 w 1497450"/>
                  <a:gd name="connsiteY10" fmla="*/ 268245 h 1968804"/>
                  <a:gd name="connsiteX11" fmla="*/ 1139805 w 1497450"/>
                  <a:gd name="connsiteY11" fmla="*/ 75853 h 1968804"/>
                  <a:gd name="connsiteX12" fmla="*/ 1093185 w 1497450"/>
                  <a:gd name="connsiteY12" fmla="*/ 120733 h 1968804"/>
                  <a:gd name="connsiteX13" fmla="*/ 1100839 w 1497450"/>
                  <a:gd name="connsiteY13" fmla="*/ 202143 h 1968804"/>
                  <a:gd name="connsiteX14" fmla="*/ 1015950 w 1497450"/>
                  <a:gd name="connsiteY14" fmla="*/ 104730 h 1968804"/>
                  <a:gd name="connsiteX15" fmla="*/ 893488 w 1497450"/>
                  <a:gd name="connsiteY15" fmla="*/ 149609 h 1968804"/>
                  <a:gd name="connsiteX16" fmla="*/ 844085 w 1497450"/>
                  <a:gd name="connsiteY16" fmla="*/ 295033 h 1968804"/>
                  <a:gd name="connsiteX17" fmla="*/ 704228 w 1497450"/>
                  <a:gd name="connsiteY17" fmla="*/ 497166 h 1968804"/>
                  <a:gd name="connsiteX18" fmla="*/ 888617 w 1497450"/>
                  <a:gd name="connsiteY18" fmla="*/ 736177 h 1968804"/>
                  <a:gd name="connsiteX19" fmla="*/ 981856 w 1497450"/>
                  <a:gd name="connsiteY19" fmla="*/ 857596 h 1968804"/>
                  <a:gd name="connsiteX20" fmla="*/ 970027 w 1497450"/>
                  <a:gd name="connsiteY20" fmla="*/ 993279 h 1968804"/>
                  <a:gd name="connsiteX21" fmla="*/ 970027 w 1497450"/>
                  <a:gd name="connsiteY21" fmla="*/ 993279 h 1968804"/>
                  <a:gd name="connsiteX22" fmla="*/ 874701 w 1497450"/>
                  <a:gd name="connsiteY22" fmla="*/ 993279 h 1968804"/>
                  <a:gd name="connsiteX23" fmla="*/ 837823 w 1497450"/>
                  <a:gd name="connsiteY23" fmla="*/ 1064599 h 1968804"/>
                  <a:gd name="connsiteX24" fmla="*/ 964461 w 1497450"/>
                  <a:gd name="connsiteY24" fmla="*/ 1290390 h 1968804"/>
                  <a:gd name="connsiteX25" fmla="*/ 991249 w 1497450"/>
                  <a:gd name="connsiteY25" fmla="*/ 1671693 h 1968804"/>
                  <a:gd name="connsiteX26" fmla="*/ 991249 w 1497450"/>
                  <a:gd name="connsiteY26" fmla="*/ 1671693 h 1968804"/>
                  <a:gd name="connsiteX27" fmla="*/ 762328 w 1497450"/>
                  <a:gd name="connsiteY27" fmla="*/ 1515484 h 1968804"/>
                  <a:gd name="connsiteX28" fmla="*/ 556368 w 1497450"/>
                  <a:gd name="connsiteY28" fmla="*/ 1649080 h 1968804"/>
                  <a:gd name="connsiteX29" fmla="*/ 66518 w 1497450"/>
                  <a:gd name="connsiteY29" fmla="*/ 1968804 h 1968804"/>
                  <a:gd name="connsiteX30" fmla="*/ 66518 w 1497450"/>
                  <a:gd name="connsiteY30" fmla="*/ 1968804 h 1968804"/>
                  <a:gd name="connsiteX31" fmla="*/ 2503 w 1497450"/>
                  <a:gd name="connsiteY31" fmla="*/ 1675172 h 1968804"/>
                  <a:gd name="connsiteX32" fmla="*/ 415814 w 1497450"/>
                  <a:gd name="connsiteY32" fmla="*/ 1014153 h 1968804"/>
                  <a:gd name="connsiteX33" fmla="*/ 415814 w 1497450"/>
                  <a:gd name="connsiteY33" fmla="*/ 1014153 h 1968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97450" h="1968804" extrusionOk="0">
                    <a:moveTo>
                      <a:pt x="415814" y="1014153"/>
                    </a:moveTo>
                    <a:cubicBezTo>
                      <a:pt x="576894" y="895865"/>
                      <a:pt x="630820" y="742787"/>
                      <a:pt x="632211" y="739308"/>
                    </a:cubicBezTo>
                    <a:cubicBezTo>
                      <a:pt x="632211" y="739308"/>
                      <a:pt x="632211" y="739308"/>
                      <a:pt x="632211" y="739308"/>
                    </a:cubicBezTo>
                    <a:cubicBezTo>
                      <a:pt x="506270" y="666248"/>
                      <a:pt x="445038" y="547961"/>
                      <a:pt x="443995" y="545873"/>
                    </a:cubicBezTo>
                    <a:cubicBezTo>
                      <a:pt x="443995" y="545873"/>
                      <a:pt x="443995" y="545873"/>
                      <a:pt x="443995" y="545873"/>
                    </a:cubicBezTo>
                    <a:cubicBezTo>
                      <a:pt x="489918" y="487425"/>
                      <a:pt x="497572" y="472117"/>
                      <a:pt x="571328" y="319387"/>
                    </a:cubicBezTo>
                    <a:cubicBezTo>
                      <a:pt x="645084" y="166657"/>
                      <a:pt x="781462" y="34801"/>
                      <a:pt x="879224" y="13926"/>
                    </a:cubicBezTo>
                    <a:cubicBezTo>
                      <a:pt x="1095621" y="-31997"/>
                      <a:pt x="1224345" y="44194"/>
                      <a:pt x="1293926" y="118298"/>
                    </a:cubicBezTo>
                    <a:lnTo>
                      <a:pt x="1497451" y="334347"/>
                    </a:lnTo>
                    <a:cubicBezTo>
                      <a:pt x="1497451" y="334347"/>
                      <a:pt x="1497451" y="334347"/>
                      <a:pt x="1497451" y="334347"/>
                    </a:cubicBezTo>
                    <a:cubicBezTo>
                      <a:pt x="1495363" y="336086"/>
                      <a:pt x="1446309" y="375052"/>
                      <a:pt x="1365247" y="268245"/>
                    </a:cubicBezTo>
                    <a:cubicBezTo>
                      <a:pt x="1300189" y="181964"/>
                      <a:pt x="1227824" y="106817"/>
                      <a:pt x="1139805" y="75853"/>
                    </a:cubicBezTo>
                    <a:cubicBezTo>
                      <a:pt x="1111624" y="65764"/>
                      <a:pt x="1083792" y="92205"/>
                      <a:pt x="1093185" y="120733"/>
                    </a:cubicBezTo>
                    <a:cubicBezTo>
                      <a:pt x="1100839" y="144739"/>
                      <a:pt x="1106058" y="173615"/>
                      <a:pt x="1100839" y="202143"/>
                    </a:cubicBezTo>
                    <a:cubicBezTo>
                      <a:pt x="1100839" y="202143"/>
                      <a:pt x="1069876" y="144391"/>
                      <a:pt x="1015950" y="104730"/>
                    </a:cubicBezTo>
                    <a:cubicBezTo>
                      <a:pt x="970723" y="71679"/>
                      <a:pt x="906708" y="95336"/>
                      <a:pt x="893488" y="149609"/>
                    </a:cubicBezTo>
                    <a:cubicBezTo>
                      <a:pt x="880963" y="199708"/>
                      <a:pt x="863568" y="260939"/>
                      <a:pt x="844085" y="295033"/>
                    </a:cubicBezTo>
                    <a:cubicBezTo>
                      <a:pt x="807208" y="359744"/>
                      <a:pt x="705271" y="442545"/>
                      <a:pt x="704228" y="497166"/>
                    </a:cubicBezTo>
                    <a:cubicBezTo>
                      <a:pt x="702836" y="551787"/>
                      <a:pt x="793291" y="658594"/>
                      <a:pt x="888617" y="736177"/>
                    </a:cubicBezTo>
                    <a:cubicBezTo>
                      <a:pt x="929670" y="769576"/>
                      <a:pt x="962721" y="814108"/>
                      <a:pt x="981856" y="857596"/>
                    </a:cubicBezTo>
                    <a:cubicBezTo>
                      <a:pt x="1007601" y="915348"/>
                      <a:pt x="1008297" y="970665"/>
                      <a:pt x="970027" y="993279"/>
                    </a:cubicBezTo>
                    <a:cubicBezTo>
                      <a:pt x="970027" y="993279"/>
                      <a:pt x="970027" y="993279"/>
                      <a:pt x="970027" y="993279"/>
                    </a:cubicBezTo>
                    <a:cubicBezTo>
                      <a:pt x="969679" y="993279"/>
                      <a:pt x="927931" y="1009630"/>
                      <a:pt x="874701" y="993279"/>
                    </a:cubicBezTo>
                    <a:cubicBezTo>
                      <a:pt x="821124" y="976579"/>
                      <a:pt x="797118" y="1022503"/>
                      <a:pt x="837823" y="1064599"/>
                    </a:cubicBezTo>
                    <a:cubicBezTo>
                      <a:pt x="878528" y="1106696"/>
                      <a:pt x="952980" y="1177668"/>
                      <a:pt x="964461" y="1290390"/>
                    </a:cubicBezTo>
                    <a:cubicBezTo>
                      <a:pt x="975593" y="1401023"/>
                      <a:pt x="990553" y="1663344"/>
                      <a:pt x="991249" y="1671693"/>
                    </a:cubicBezTo>
                    <a:cubicBezTo>
                      <a:pt x="991249" y="1671693"/>
                      <a:pt x="991249" y="1671693"/>
                      <a:pt x="991249" y="1671693"/>
                    </a:cubicBezTo>
                    <a:cubicBezTo>
                      <a:pt x="984987" y="1666475"/>
                      <a:pt x="803728" y="1507830"/>
                      <a:pt x="762328" y="1515484"/>
                    </a:cubicBezTo>
                    <a:cubicBezTo>
                      <a:pt x="720231" y="1523138"/>
                      <a:pt x="731712" y="1666127"/>
                      <a:pt x="556368" y="1649080"/>
                    </a:cubicBezTo>
                    <a:cubicBezTo>
                      <a:pt x="380676" y="1632032"/>
                      <a:pt x="72780" y="1658473"/>
                      <a:pt x="66518" y="1968804"/>
                    </a:cubicBezTo>
                    <a:lnTo>
                      <a:pt x="66518" y="1968804"/>
                    </a:lnTo>
                    <a:cubicBezTo>
                      <a:pt x="43556" y="1908964"/>
                      <a:pt x="17115" y="1815030"/>
                      <a:pt x="2503" y="1675172"/>
                    </a:cubicBezTo>
                    <a:cubicBezTo>
                      <a:pt x="-29504" y="1387803"/>
                      <a:pt x="252995" y="1133484"/>
                      <a:pt x="415814" y="1014153"/>
                    </a:cubicBezTo>
                    <a:lnTo>
                      <a:pt x="415814" y="1014153"/>
                    </a:lnTo>
                    <a:close/>
                  </a:path>
                </a:pathLst>
              </a:custGeom>
              <a:solidFill>
                <a:srgbClr val="333333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Полилиния: фигура 100"/>
              <p:cNvSpPr/>
              <p:nvPr/>
            </p:nvSpPr>
            <p:spPr bwMode="auto">
              <a:xfrm>
                <a:off x="10046949" y="5107426"/>
                <a:ext cx="164772" cy="109226"/>
              </a:xfrm>
              <a:custGeom>
                <a:avLst/>
                <a:gdLst>
                  <a:gd name="connsiteX0" fmla="*/ 148390 w 164772"/>
                  <a:gd name="connsiteY0" fmla="*/ 2352 h 109226"/>
                  <a:gd name="connsiteX1" fmla="*/ 163351 w 164772"/>
                  <a:gd name="connsiteY1" fmla="*/ 30532 h 109226"/>
                  <a:gd name="connsiteX2" fmla="*/ 105946 w 164772"/>
                  <a:gd name="connsiteY2" fmla="*/ 108115 h 109226"/>
                  <a:gd name="connsiteX3" fmla="*/ 183 w 164772"/>
                  <a:gd name="connsiteY3" fmla="*/ 31576 h 109226"/>
                  <a:gd name="connsiteX4" fmla="*/ 148390 w 164772"/>
                  <a:gd name="connsiteY4" fmla="*/ 2352 h 109226"/>
                  <a:gd name="connsiteX5" fmla="*/ 148390 w 164772"/>
                  <a:gd name="connsiteY5" fmla="*/ 2352 h 109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72" h="109226" extrusionOk="0">
                    <a:moveTo>
                      <a:pt x="148390" y="2352"/>
                    </a:moveTo>
                    <a:cubicBezTo>
                      <a:pt x="161263" y="4787"/>
                      <a:pt x="167874" y="17660"/>
                      <a:pt x="163351" y="30532"/>
                    </a:cubicBezTo>
                    <a:cubicBezTo>
                      <a:pt x="154305" y="56625"/>
                      <a:pt x="135170" y="101157"/>
                      <a:pt x="105946" y="108115"/>
                    </a:cubicBezTo>
                    <a:cubicBezTo>
                      <a:pt x="64198" y="118204"/>
                      <a:pt x="-3992" y="56973"/>
                      <a:pt x="183" y="31576"/>
                    </a:cubicBezTo>
                    <a:cubicBezTo>
                      <a:pt x="3662" y="10354"/>
                      <a:pt x="101423" y="-6346"/>
                      <a:pt x="148390" y="2352"/>
                    </a:cubicBezTo>
                    <a:lnTo>
                      <a:pt x="148390" y="2352"/>
                    </a:lnTo>
                    <a:close/>
                  </a:path>
                </a:pathLst>
              </a:custGeom>
              <a:solidFill>
                <a:srgbClr val="333333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Полилиния: фигура 101"/>
              <p:cNvSpPr/>
              <p:nvPr/>
            </p:nvSpPr>
            <p:spPr bwMode="auto">
              <a:xfrm>
                <a:off x="9656155" y="5630243"/>
                <a:ext cx="340139" cy="837407"/>
              </a:xfrm>
              <a:custGeom>
                <a:avLst/>
                <a:gdLst>
                  <a:gd name="connsiteX0" fmla="*/ 272341 w 340139"/>
                  <a:gd name="connsiteY0" fmla="*/ 0 h 837407"/>
                  <a:gd name="connsiteX1" fmla="*/ 292868 w 340139"/>
                  <a:gd name="connsiteY1" fmla="*/ 837407 h 837407"/>
                  <a:gd name="connsiteX2" fmla="*/ 2019 w 340139"/>
                  <a:gd name="connsiteY2" fmla="*/ 339555 h 837407"/>
                  <a:gd name="connsiteX3" fmla="*/ 12804 w 340139"/>
                  <a:gd name="connsiteY3" fmla="*/ 90107 h 837407"/>
                  <a:gd name="connsiteX4" fmla="*/ 272341 w 340139"/>
                  <a:gd name="connsiteY4" fmla="*/ 0 h 837407"/>
                  <a:gd name="connsiteX5" fmla="*/ 272341 w 340139"/>
                  <a:gd name="connsiteY5" fmla="*/ 0 h 8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139" h="837407" extrusionOk="0">
                    <a:moveTo>
                      <a:pt x="272341" y="0"/>
                    </a:moveTo>
                    <a:cubicBezTo>
                      <a:pt x="272341" y="0"/>
                      <a:pt x="410111" y="142293"/>
                      <a:pt x="292868" y="837407"/>
                    </a:cubicBezTo>
                    <a:cubicBezTo>
                      <a:pt x="292868" y="837407"/>
                      <a:pt x="8977" y="364952"/>
                      <a:pt x="2019" y="339555"/>
                    </a:cubicBezTo>
                    <a:cubicBezTo>
                      <a:pt x="-4939" y="314158"/>
                      <a:pt x="7933" y="97761"/>
                      <a:pt x="12804" y="90107"/>
                    </a:cubicBezTo>
                    <a:cubicBezTo>
                      <a:pt x="18370" y="82105"/>
                      <a:pt x="272341" y="0"/>
                      <a:pt x="272341" y="0"/>
                    </a:cubicBezTo>
                    <a:lnTo>
                      <a:pt x="272341" y="0"/>
                    </a:lnTo>
                    <a:close/>
                  </a:path>
                </a:pathLst>
              </a:custGeom>
              <a:solidFill>
                <a:srgbClr val="333333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Полилиния: фигура 102"/>
              <p:cNvSpPr/>
              <p:nvPr/>
            </p:nvSpPr>
            <p:spPr bwMode="auto">
              <a:xfrm>
                <a:off x="10097173" y="5293604"/>
                <a:ext cx="88077" cy="43791"/>
              </a:xfrm>
              <a:custGeom>
                <a:avLst/>
                <a:gdLst>
                  <a:gd name="connsiteX0" fmla="*/ 84946 w 88077"/>
                  <a:gd name="connsiteY0" fmla="*/ 215 h 43791"/>
                  <a:gd name="connsiteX1" fmla="*/ 79728 w 88077"/>
                  <a:gd name="connsiteY1" fmla="*/ 2650 h 43791"/>
                  <a:gd name="connsiteX2" fmla="*/ 66855 w 88077"/>
                  <a:gd name="connsiteY2" fmla="*/ 24916 h 43791"/>
                  <a:gd name="connsiteX3" fmla="*/ 39719 w 88077"/>
                  <a:gd name="connsiteY3" fmla="*/ 39180 h 43791"/>
                  <a:gd name="connsiteX4" fmla="*/ 23715 w 88077"/>
                  <a:gd name="connsiteY4" fmla="*/ 38484 h 43791"/>
                  <a:gd name="connsiteX5" fmla="*/ 8059 w 88077"/>
                  <a:gd name="connsiteY5" fmla="*/ 33961 h 43791"/>
                  <a:gd name="connsiteX6" fmla="*/ 7363 w 88077"/>
                  <a:gd name="connsiteY6" fmla="*/ 36049 h 43791"/>
                  <a:gd name="connsiteX7" fmla="*/ 23367 w 88077"/>
                  <a:gd name="connsiteY7" fmla="*/ 41963 h 43791"/>
                  <a:gd name="connsiteX8" fmla="*/ 40414 w 88077"/>
                  <a:gd name="connsiteY8" fmla="*/ 43703 h 43791"/>
                  <a:gd name="connsiteX9" fmla="*/ 72073 w 88077"/>
                  <a:gd name="connsiteY9" fmla="*/ 29439 h 43791"/>
                  <a:gd name="connsiteX10" fmla="*/ 82859 w 88077"/>
                  <a:gd name="connsiteY10" fmla="*/ 15523 h 43791"/>
                  <a:gd name="connsiteX11" fmla="*/ 88077 w 88077"/>
                  <a:gd name="connsiteY11" fmla="*/ 5433 h 43791"/>
                  <a:gd name="connsiteX12" fmla="*/ 84946 w 88077"/>
                  <a:gd name="connsiteY12" fmla="*/ 215 h 43791"/>
                  <a:gd name="connsiteX13" fmla="*/ 84946 w 88077"/>
                  <a:gd name="connsiteY13" fmla="*/ 215 h 4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077" h="43791" extrusionOk="0">
                    <a:moveTo>
                      <a:pt x="84946" y="215"/>
                    </a:moveTo>
                    <a:cubicBezTo>
                      <a:pt x="82859" y="-481"/>
                      <a:pt x="80423" y="563"/>
                      <a:pt x="79728" y="2650"/>
                    </a:cubicBezTo>
                    <a:cubicBezTo>
                      <a:pt x="76944" y="10652"/>
                      <a:pt x="72422" y="18653"/>
                      <a:pt x="66855" y="24916"/>
                    </a:cubicBezTo>
                    <a:cubicBezTo>
                      <a:pt x="59897" y="32918"/>
                      <a:pt x="50156" y="38137"/>
                      <a:pt x="39719" y="39180"/>
                    </a:cubicBezTo>
                    <a:cubicBezTo>
                      <a:pt x="34500" y="39876"/>
                      <a:pt x="28934" y="39528"/>
                      <a:pt x="23715" y="38484"/>
                    </a:cubicBezTo>
                    <a:cubicBezTo>
                      <a:pt x="18496" y="37440"/>
                      <a:pt x="13278" y="35701"/>
                      <a:pt x="8059" y="33961"/>
                    </a:cubicBezTo>
                    <a:cubicBezTo>
                      <a:pt x="-2030" y="29787"/>
                      <a:pt x="-3074" y="31178"/>
                      <a:pt x="7363" y="36049"/>
                    </a:cubicBezTo>
                    <a:cubicBezTo>
                      <a:pt x="12582" y="38484"/>
                      <a:pt x="17800" y="40572"/>
                      <a:pt x="23367" y="41963"/>
                    </a:cubicBezTo>
                    <a:cubicBezTo>
                      <a:pt x="28934" y="43355"/>
                      <a:pt x="34500" y="44051"/>
                      <a:pt x="40414" y="43703"/>
                    </a:cubicBezTo>
                    <a:cubicBezTo>
                      <a:pt x="52243" y="43355"/>
                      <a:pt x="63724" y="37788"/>
                      <a:pt x="72073" y="29439"/>
                    </a:cubicBezTo>
                    <a:cubicBezTo>
                      <a:pt x="76249" y="25264"/>
                      <a:pt x="79728" y="20741"/>
                      <a:pt x="82859" y="15523"/>
                    </a:cubicBezTo>
                    <a:cubicBezTo>
                      <a:pt x="84946" y="12391"/>
                      <a:pt x="86338" y="8912"/>
                      <a:pt x="88077" y="5433"/>
                    </a:cubicBezTo>
                    <a:cubicBezTo>
                      <a:pt x="88077" y="3694"/>
                      <a:pt x="87034" y="1258"/>
                      <a:pt x="84946" y="215"/>
                    </a:cubicBezTo>
                    <a:cubicBezTo>
                      <a:pt x="84946" y="563"/>
                      <a:pt x="84946" y="215"/>
                      <a:pt x="84946" y="215"/>
                    </a:cubicBezTo>
                    <a:close/>
                  </a:path>
                </a:pathLst>
              </a:custGeom>
              <a:solidFill>
                <a:srgbClr val="333333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Полилиния: фигура 103"/>
              <p:cNvSpPr/>
              <p:nvPr/>
            </p:nvSpPr>
            <p:spPr bwMode="auto">
              <a:xfrm>
                <a:off x="9952154" y="5046807"/>
                <a:ext cx="60535" cy="60535"/>
              </a:xfrm>
              <a:custGeom>
                <a:avLst/>
                <a:gdLst>
                  <a:gd name="connsiteX0" fmla="*/ 0 w 60535"/>
                  <a:gd name="connsiteY0" fmla="*/ 30268 h 60535"/>
                  <a:gd name="connsiteX1" fmla="*/ 30268 w 60535"/>
                  <a:gd name="connsiteY1" fmla="*/ 60536 h 60535"/>
                  <a:gd name="connsiteX2" fmla="*/ 60535 w 60535"/>
                  <a:gd name="connsiteY2" fmla="*/ 30268 h 60535"/>
                  <a:gd name="connsiteX3" fmla="*/ 30268 w 60535"/>
                  <a:gd name="connsiteY3" fmla="*/ 0 h 60535"/>
                  <a:gd name="connsiteX4" fmla="*/ 0 w 60535"/>
                  <a:gd name="connsiteY4" fmla="*/ 30268 h 6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35" h="60535" extrusionOk="0">
                    <a:moveTo>
                      <a:pt x="0" y="30268"/>
                    </a:moveTo>
                    <a:cubicBezTo>
                      <a:pt x="0" y="46967"/>
                      <a:pt x="13568" y="60536"/>
                      <a:pt x="30268" y="60536"/>
                    </a:cubicBezTo>
                    <a:cubicBezTo>
                      <a:pt x="46967" y="60536"/>
                      <a:pt x="60535" y="46967"/>
                      <a:pt x="60535" y="30268"/>
                    </a:cubicBezTo>
                    <a:cubicBezTo>
                      <a:pt x="60535" y="13568"/>
                      <a:pt x="46967" y="0"/>
                      <a:pt x="30268" y="0"/>
                    </a:cubicBezTo>
                    <a:cubicBezTo>
                      <a:pt x="13568" y="348"/>
                      <a:pt x="0" y="13916"/>
                      <a:pt x="0" y="30268"/>
                    </a:cubicBezTo>
                    <a:close/>
                  </a:path>
                </a:pathLst>
              </a:custGeom>
              <a:solidFill>
                <a:srgbClr val="352D38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Полилиния: фигура 104"/>
              <p:cNvSpPr/>
              <p:nvPr/>
            </p:nvSpPr>
            <p:spPr bwMode="auto">
              <a:xfrm>
                <a:off x="10152895" y="5024193"/>
                <a:ext cx="60535" cy="60535"/>
              </a:xfrm>
              <a:custGeom>
                <a:avLst/>
                <a:gdLst>
                  <a:gd name="connsiteX0" fmla="*/ 0 w 60535"/>
                  <a:gd name="connsiteY0" fmla="*/ 30268 h 60535"/>
                  <a:gd name="connsiteX1" fmla="*/ 30268 w 60535"/>
                  <a:gd name="connsiteY1" fmla="*/ 60536 h 60535"/>
                  <a:gd name="connsiteX2" fmla="*/ 60536 w 60535"/>
                  <a:gd name="connsiteY2" fmla="*/ 30268 h 60535"/>
                  <a:gd name="connsiteX3" fmla="*/ 30268 w 60535"/>
                  <a:gd name="connsiteY3" fmla="*/ 0 h 60535"/>
                  <a:gd name="connsiteX4" fmla="*/ 0 w 60535"/>
                  <a:gd name="connsiteY4" fmla="*/ 30268 h 6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35" h="60535" extrusionOk="0">
                    <a:moveTo>
                      <a:pt x="0" y="30268"/>
                    </a:moveTo>
                    <a:cubicBezTo>
                      <a:pt x="0" y="46967"/>
                      <a:pt x="13568" y="60536"/>
                      <a:pt x="30268" y="60536"/>
                    </a:cubicBezTo>
                    <a:cubicBezTo>
                      <a:pt x="46967" y="60536"/>
                      <a:pt x="60536" y="46967"/>
                      <a:pt x="60536" y="30268"/>
                    </a:cubicBezTo>
                    <a:cubicBezTo>
                      <a:pt x="60536" y="13568"/>
                      <a:pt x="46967" y="0"/>
                      <a:pt x="30268" y="0"/>
                    </a:cubicBezTo>
                    <a:cubicBezTo>
                      <a:pt x="13221" y="0"/>
                      <a:pt x="0" y="13568"/>
                      <a:pt x="0" y="30268"/>
                    </a:cubicBezTo>
                    <a:close/>
                  </a:path>
                </a:pathLst>
              </a:custGeom>
              <a:solidFill>
                <a:srgbClr val="352D38"/>
              </a:solidFill>
              <a:ln w="3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xmlns="" id="{3DA94D7E-0183-4AA8-82DA-D07DF87EB9C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22"/>
    </mc:Choice>
    <mc:Fallback>
      <p:transition spd="slow" advTm="2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723</Words>
  <Application>Microsoft Office PowerPoint</Application>
  <DocSecurity>0</DocSecurity>
  <PresentationFormat>Произвольный</PresentationFormat>
  <Paragraphs>95</Paragraphs>
  <Slides>10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Коцеруба Анастасия Александровна</dc:creator>
  <cp:lastModifiedBy>ученик</cp:lastModifiedBy>
  <cp:revision>94</cp:revision>
  <dcterms:created xsi:type="dcterms:W3CDTF">2024-01-31T13:56:14Z</dcterms:created>
  <dcterms:modified xsi:type="dcterms:W3CDTF">2025-10-09T11:58:11Z</dcterms:modified>
  <dc:identifier/>
  <dc:language/>
  <cp:version/>
</cp:coreProperties>
</file>